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0"/>
  </p:notesMasterIdLst>
  <p:sldIdLst>
    <p:sldId id="274" r:id="rId2"/>
    <p:sldId id="256" r:id="rId3"/>
    <p:sldId id="272" r:id="rId4"/>
    <p:sldId id="258" r:id="rId5"/>
    <p:sldId id="259" r:id="rId6"/>
    <p:sldId id="260" r:id="rId7"/>
    <p:sldId id="273" r:id="rId8"/>
    <p:sldId id="261" r:id="rId9"/>
    <p:sldId id="277" r:id="rId10"/>
    <p:sldId id="262" r:id="rId11"/>
    <p:sldId id="263" r:id="rId12"/>
    <p:sldId id="278" r:id="rId13"/>
    <p:sldId id="285" r:id="rId14"/>
    <p:sldId id="264" r:id="rId15"/>
    <p:sldId id="284" r:id="rId16"/>
    <p:sldId id="280" r:id="rId17"/>
    <p:sldId id="279" r:id="rId18"/>
    <p:sldId id="266" r:id="rId19"/>
    <p:sldId id="281" r:id="rId20"/>
    <p:sldId id="267" r:id="rId21"/>
    <p:sldId id="283" r:id="rId22"/>
    <p:sldId id="282" r:id="rId23"/>
    <p:sldId id="268" r:id="rId24"/>
    <p:sldId id="269" r:id="rId25"/>
    <p:sldId id="270" r:id="rId26"/>
    <p:sldId id="271" r:id="rId27"/>
    <p:sldId id="275" r:id="rId28"/>
    <p:sldId id="276" r:id="rId29"/>
  </p:sldIdLst>
  <p:sldSz cx="9144000" cy="6858000" type="screen4x3"/>
  <p:notesSz cx="6858000" cy="9144000"/>
  <p:custDataLst>
    <p:tags r:id="rId31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3CC"/>
    <a:srgbClr val="0000FF"/>
    <a:srgbClr val="FD0FE1"/>
    <a:srgbClr val="29E35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233" autoAdjust="0"/>
    <p:restoredTop sz="93979" autoAdjust="0"/>
  </p:normalViewPr>
  <p:slideViewPr>
    <p:cSldViewPr>
      <p:cViewPr>
        <p:scale>
          <a:sx n="76" d="100"/>
          <a:sy n="76" d="100"/>
        </p:scale>
        <p:origin x="-1248" y="6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gs" Target="tags/tag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35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B08C021-B97F-42CB-A714-0AF1C52735E0}" type="datetimeFigureOut">
              <a:rPr lang="en-US" smtClean="0"/>
              <a:t>1/16/2024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BBEC498-C007-408D-A414-102B0A65F8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13724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BEC498-C007-408D-A414-102B0A65F8B0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545131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BEC498-C007-408D-A414-102B0A65F8B0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1238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0B116A-3CA7-4BAD-9892-D965339006A9}" type="datetimeFigureOut">
              <a:rPr lang="en-US" smtClean="0"/>
              <a:pPr/>
              <a:t>1/16/2024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A78559-52BA-4812-B4C4-F699DC6F8BD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0B116A-3CA7-4BAD-9892-D965339006A9}" type="datetimeFigureOut">
              <a:rPr lang="en-US" smtClean="0"/>
              <a:pPr/>
              <a:t>1/16/2024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A78559-52BA-4812-B4C4-F699DC6F8BD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0B116A-3CA7-4BAD-9892-D965339006A9}" type="datetimeFigureOut">
              <a:rPr lang="en-US" smtClean="0"/>
              <a:pPr/>
              <a:t>1/16/2024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A78559-52BA-4812-B4C4-F699DC6F8BD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0B116A-3CA7-4BAD-9892-D965339006A9}" type="datetimeFigureOut">
              <a:rPr lang="en-US" smtClean="0"/>
              <a:pPr/>
              <a:t>1/16/2024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A78559-52BA-4812-B4C4-F699DC6F8BD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0B116A-3CA7-4BAD-9892-D965339006A9}" type="datetimeFigureOut">
              <a:rPr lang="en-US" smtClean="0"/>
              <a:pPr/>
              <a:t>1/16/2024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A78559-52BA-4812-B4C4-F699DC6F8BD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0B116A-3CA7-4BAD-9892-D965339006A9}" type="datetimeFigureOut">
              <a:rPr lang="en-US" smtClean="0"/>
              <a:pPr/>
              <a:t>1/16/2024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A78559-52BA-4812-B4C4-F699DC6F8BD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0B116A-3CA7-4BAD-9892-D965339006A9}" type="datetimeFigureOut">
              <a:rPr lang="en-US" smtClean="0"/>
              <a:pPr/>
              <a:t>1/16/2024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A78559-52BA-4812-B4C4-F699DC6F8BD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0B116A-3CA7-4BAD-9892-D965339006A9}" type="datetimeFigureOut">
              <a:rPr lang="en-US" smtClean="0"/>
              <a:pPr/>
              <a:t>1/16/2024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A78559-52BA-4812-B4C4-F699DC6F8BD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0B116A-3CA7-4BAD-9892-D965339006A9}" type="datetimeFigureOut">
              <a:rPr lang="en-US" smtClean="0"/>
              <a:pPr/>
              <a:t>1/16/2024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A78559-52BA-4812-B4C4-F699DC6F8BD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0B116A-3CA7-4BAD-9892-D965339006A9}" type="datetimeFigureOut">
              <a:rPr lang="en-US" smtClean="0"/>
              <a:pPr/>
              <a:t>1/16/2024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A78559-52BA-4812-B4C4-F699DC6F8BD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0B116A-3CA7-4BAD-9892-D965339006A9}" type="datetimeFigureOut">
              <a:rPr lang="en-US" smtClean="0"/>
              <a:pPr/>
              <a:t>1/16/2024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A78559-52BA-4812-B4C4-F699DC6F8BD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80B116A-3CA7-4BAD-9892-D965339006A9}" type="datetimeFigureOut">
              <a:rPr lang="en-US" smtClean="0"/>
              <a:pPr/>
              <a:t>1/16/2024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A78559-52BA-4812-B4C4-F699DC6F8BD4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slide" Target="slide2.xml"/><Relationship Id="rId7" Type="http://schemas.microsoft.com/office/2007/relationships/hdphoto" Target="../media/hdphoto2.wdp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11" Type="http://schemas.microsoft.com/office/2007/relationships/hdphoto" Target="../media/hdphoto4.wdp"/><Relationship Id="rId5" Type="http://schemas.microsoft.com/office/2007/relationships/hdphoto" Target="../media/hdphoto1.wdp"/><Relationship Id="rId10" Type="http://schemas.openxmlformats.org/officeDocument/2006/relationships/image" Target="../media/image5.png"/><Relationship Id="rId4" Type="http://schemas.openxmlformats.org/officeDocument/2006/relationships/image" Target="../media/image2.png"/><Relationship Id="rId9" Type="http://schemas.microsoft.com/office/2007/relationships/hdphoto" Target="../media/hdphoto3.wdp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7" Type="http://schemas.openxmlformats.org/officeDocument/2006/relationships/audio" Target="../media/audio2.wav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jpeg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1.jpeg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7" Type="http://schemas.openxmlformats.org/officeDocument/2006/relationships/image" Target="../media/image37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6.jpeg"/><Relationship Id="rId5" Type="http://schemas.openxmlformats.org/officeDocument/2006/relationships/image" Target="../media/image35.jpeg"/><Relationship Id="rId4" Type="http://schemas.openxmlformats.org/officeDocument/2006/relationships/image" Target="../media/image34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" Target="slide4.xml"/><Relationship Id="rId3" Type="http://schemas.openxmlformats.org/officeDocument/2006/relationships/image" Target="../media/image6.jpeg"/><Relationship Id="rId7" Type="http://schemas.openxmlformats.org/officeDocument/2006/relationships/image" Target="../media/image8.jpeg"/><Relationship Id="rId2" Type="http://schemas.openxmlformats.org/officeDocument/2006/relationships/slide" Target="slide6.xml"/><Relationship Id="rId1" Type="http://schemas.openxmlformats.org/officeDocument/2006/relationships/slideLayout" Target="../slideLayouts/slideLayout7.xml"/><Relationship Id="rId6" Type="http://schemas.openxmlformats.org/officeDocument/2006/relationships/slide" Target="slide3.xml"/><Relationship Id="rId5" Type="http://schemas.openxmlformats.org/officeDocument/2006/relationships/image" Target="../media/image7.jpeg"/><Relationship Id="rId4" Type="http://schemas.openxmlformats.org/officeDocument/2006/relationships/slide" Target="slide5.xml"/><Relationship Id="rId9" Type="http://schemas.openxmlformats.org/officeDocument/2006/relationships/image" Target="../media/image9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3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7.jpeg"/><Relationship Id="rId4" Type="http://schemas.openxmlformats.org/officeDocument/2006/relationships/image" Target="../media/image46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7" Type="http://schemas.openxmlformats.org/officeDocument/2006/relationships/image" Target="../media/image53.jpeg"/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2.jpeg"/><Relationship Id="rId5" Type="http://schemas.openxmlformats.org/officeDocument/2006/relationships/image" Target="../media/image51.jpeg"/><Relationship Id="rId4" Type="http://schemas.openxmlformats.org/officeDocument/2006/relationships/image" Target="../media/image50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4.jpeg"/><Relationship Id="rId4" Type="http://schemas.openxmlformats.org/officeDocument/2006/relationships/image" Target="../media/image10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jpeg"/><Relationship Id="rId4" Type="http://schemas.openxmlformats.org/officeDocument/2006/relationships/image" Target="../media/image10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7" Type="http://schemas.openxmlformats.org/officeDocument/2006/relationships/image" Target="../media/image59.jpeg"/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8.jpeg"/><Relationship Id="rId5" Type="http://schemas.openxmlformats.org/officeDocument/2006/relationships/image" Target="../media/image57.jpeg"/><Relationship Id="rId4" Type="http://schemas.openxmlformats.org/officeDocument/2006/relationships/image" Target="../media/image56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jpeg"/><Relationship Id="rId7" Type="http://schemas.openxmlformats.org/officeDocument/2006/relationships/image" Target="../media/image64.jpeg"/><Relationship Id="rId2" Type="http://schemas.openxmlformats.org/officeDocument/2006/relationships/image" Target="../media/image6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jpeg"/><Relationship Id="rId5" Type="http://schemas.openxmlformats.org/officeDocument/2006/relationships/image" Target="../media/image63.jpeg"/><Relationship Id="rId4" Type="http://schemas.openxmlformats.org/officeDocument/2006/relationships/image" Target="../media/image62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7" Type="http://schemas.openxmlformats.org/officeDocument/2006/relationships/image" Target="../media/image67.jpeg"/><Relationship Id="rId2" Type="http://schemas.openxmlformats.org/officeDocument/2006/relationships/image" Target="../media/image6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2.jpeg"/><Relationship Id="rId5" Type="http://schemas.openxmlformats.org/officeDocument/2006/relationships/image" Target="../media/image64.jpeg"/><Relationship Id="rId4" Type="http://schemas.openxmlformats.org/officeDocument/2006/relationships/image" Target="../media/image66.jpe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7" Type="http://schemas.openxmlformats.org/officeDocument/2006/relationships/audio" Target="../media/audio1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C:\Users\admin\Desktop\yukibackb2c9bcd2b3e0111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-457200" y="76200"/>
            <a:ext cx="85344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                       UBND QUẬN LONG BIÊN</a:t>
            </a:r>
          </a:p>
          <a:p>
            <a:pPr algn="ctr"/>
            <a:r>
              <a:rPr lang="en-US" sz="2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                       TRƯỜNG MẦM NON CHIM ÉN</a:t>
            </a:r>
            <a:endParaRPr lang="en-US" sz="22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219200" y="2209800"/>
            <a:ext cx="6705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smtClean="0">
                <a:solidFill>
                  <a:srgbClr val="FF0000"/>
                </a:solidFill>
              </a:rPr>
              <a:t>   KHÁM PHÁ KHOA HỌC</a:t>
            </a:r>
            <a:endParaRPr lang="en-US" sz="4800" b="1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914400" y="3066990"/>
            <a:ext cx="73152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 smtClean="0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Đề</a:t>
            </a:r>
            <a:r>
              <a:rPr lang="en-US" sz="3200" b="1" dirty="0" smtClean="0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tài</a:t>
            </a:r>
            <a:r>
              <a:rPr lang="en-US" sz="3200" b="1" dirty="0" smtClean="0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200" b="1" dirty="0" err="1" smtClean="0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3200" b="1" dirty="0" smtClean="0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200" b="1" dirty="0" smtClean="0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loại</a:t>
            </a:r>
            <a:r>
              <a:rPr lang="en-US" sz="3200" b="1" dirty="0" smtClean="0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quả</a:t>
            </a:r>
            <a:endParaRPr lang="en-US" sz="3200" b="1" dirty="0" smtClean="0">
              <a:solidFill>
                <a:srgbClr val="FF33CC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3200" b="1" dirty="0" err="1" smtClean="0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Chủ</a:t>
            </a:r>
            <a:r>
              <a:rPr lang="en-US" sz="3200" b="1" dirty="0" smtClean="0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đề</a:t>
            </a:r>
            <a:r>
              <a:rPr lang="en-US" sz="3200" b="1" dirty="0" smtClean="0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200" b="1" dirty="0" err="1" smtClean="0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sz="3200" b="1" dirty="0" smtClean="0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giới</a:t>
            </a:r>
            <a:r>
              <a:rPr lang="en-US" sz="3200" b="1" dirty="0" smtClean="0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3200" b="1" dirty="0" smtClean="0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vật</a:t>
            </a:r>
            <a:endParaRPr lang="en-US" sz="3200" b="1" dirty="0" smtClean="0">
              <a:solidFill>
                <a:srgbClr val="FF33CC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3200" b="1" dirty="0" err="1" smtClean="0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3200" b="1" dirty="0" smtClean="0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200" b="1" dirty="0" err="1" smtClean="0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Mẫu</a:t>
            </a:r>
            <a:r>
              <a:rPr lang="en-US" sz="3200" b="1" dirty="0" smtClean="0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Giáo</a:t>
            </a:r>
            <a:r>
              <a:rPr lang="en-US" sz="3200" b="1" dirty="0" smtClean="0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Nhỡ</a:t>
            </a:r>
            <a:r>
              <a:rPr lang="en-US" sz="3200" b="1" dirty="0" smtClean="0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pic>
        <p:nvPicPr>
          <p:cNvPr id="8" name="Picture 2" descr="C:\Users\admin\Desktop\jackfruit4.jpg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9870" b="89758" l="3692" r="98462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-73340" y="4596835"/>
            <a:ext cx="3349940" cy="2910146"/>
          </a:xfrm>
          <a:prstGeom prst="rect">
            <a:avLst/>
          </a:prstGeom>
          <a:noFill/>
        </p:spPr>
      </p:pic>
      <p:pic>
        <p:nvPicPr>
          <p:cNvPr id="10" name="Picture 2" descr="C:\Users\admin\Desktop\3001.jpg"/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9738" b="89888" l="10000" r="97000">
                        <a14:backgroundMark x1="69750" y1="74906" x2="69750" y2="74906"/>
                        <a14:backgroundMark x1="85250" y1="63296" x2="85250" y2="63296"/>
                      </a14:backgroundRemoval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7028948" y="4984124"/>
            <a:ext cx="2096504" cy="2265576"/>
          </a:xfrm>
          <a:prstGeom prst="rect">
            <a:avLst/>
          </a:prstGeom>
          <a:noFill/>
        </p:spPr>
      </p:pic>
      <p:pic>
        <p:nvPicPr>
          <p:cNvPr id="11" name="Picture 3" descr="C:\Users\admin\Desktop\1316763812.img.jpg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5543" b="89607" l="1875" r="9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3810000" y="4866111"/>
            <a:ext cx="4038600" cy="2979294"/>
          </a:xfrm>
          <a:prstGeom prst="rect">
            <a:avLst/>
          </a:prstGeom>
          <a:noFill/>
        </p:spPr>
      </p:pic>
      <p:pic>
        <p:nvPicPr>
          <p:cNvPr id="9" name="Picture 8" descr="Sai lầm khi bạn bỏ hạt dưa hấu"/>
          <p:cNvPicPr>
            <a:picLocks noChangeAspect="1" noChangeArrowheads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32500" b="90000" l="4400" r="88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06376">
            <a:off x="1980659" y="4953002"/>
            <a:ext cx="3263954" cy="23278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Users\admin\Desktop\thanhlongJPG1324285465jpg-09251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1676400" y="6019800"/>
            <a:ext cx="11079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	</a:t>
            </a:r>
            <a:endParaRPr lang="en-US" dirty="0"/>
          </a:p>
        </p:txBody>
      </p:sp>
      <p:sp>
        <p:nvSpPr>
          <p:cNvPr id="5" name="Flowchart: Punched Tape 4"/>
          <p:cNvSpPr/>
          <p:nvPr/>
        </p:nvSpPr>
        <p:spPr>
          <a:xfrm>
            <a:off x="1676400" y="5638800"/>
            <a:ext cx="6400800" cy="1277153"/>
          </a:xfrm>
          <a:prstGeom prst="flowChartPunchedTape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2028173" y="5800322"/>
            <a:ext cx="611926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Qủa</a:t>
            </a:r>
            <a:r>
              <a:rPr lang="en-US" sz="28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28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đây</a:t>
            </a:r>
            <a:r>
              <a:rPr lang="en-US" sz="28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r>
              <a:rPr lang="en-US" sz="28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Con </a:t>
            </a:r>
            <a:r>
              <a:rPr lang="en-US" sz="2800" b="1" dirty="0" err="1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nhận</a:t>
            </a:r>
            <a:r>
              <a:rPr lang="en-US" sz="28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xét</a:t>
            </a:r>
            <a:r>
              <a:rPr lang="en-US" sz="28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28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28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sz="28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thanh</a:t>
            </a:r>
            <a:r>
              <a:rPr lang="en-US" sz="28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long</a:t>
            </a:r>
            <a:endParaRPr lang="en-US" sz="2800" b="1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Flowchart: Punched Tape 5"/>
          <p:cNvSpPr/>
          <p:nvPr/>
        </p:nvSpPr>
        <p:spPr>
          <a:xfrm>
            <a:off x="2230398" y="125260"/>
            <a:ext cx="4399002" cy="914400"/>
          </a:xfrm>
          <a:prstGeom prst="flowChartPunchedTape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2438400" y="152400"/>
            <a:ext cx="3966470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b="1" dirty="0" err="1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Qủa</a:t>
            </a:r>
            <a:r>
              <a:rPr lang="en-US" sz="40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Thanh</a:t>
            </a:r>
            <a:r>
              <a:rPr lang="en-US" sz="40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Long</a:t>
            </a:r>
            <a:endParaRPr lang="en-US" sz="40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800" decel="100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Users\admin\Desktop\3_ qua thanh long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7374" y="-106926"/>
            <a:ext cx="9151374" cy="2850126"/>
          </a:xfrm>
          <a:prstGeom prst="rect">
            <a:avLst/>
          </a:prstGeom>
          <a:noFill/>
        </p:spPr>
      </p:pic>
      <p:pic>
        <p:nvPicPr>
          <p:cNvPr id="10243" name="Picture 3" descr="C:\Users\admin\Desktop\020311_0624_Charmsyt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374" y="2743200"/>
            <a:ext cx="4648200" cy="33528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7374" y="5943600"/>
            <a:ext cx="1079492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Bé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ăn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thanh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long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chưa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Bé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đoán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xem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thanh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long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tác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cơ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chúng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ta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?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 descr="Thanh long ruột đỏ 1kg | Yes24 Việt Nam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0323" y="2811855"/>
            <a:ext cx="4473678" cy="32841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24" decel="1000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424" decel="100000"/>
                                        <p:tgtEl>
                                          <p:spTgt spid="10242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677" accel="100000" fill="hold">
                                          <p:stCondLst>
                                            <p:cond delay="424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424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677" accel="100000" fill="hold">
                                          <p:stCondLst>
                                            <p:cond delay="424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424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677" accel="100000" fill="hold">
                                          <p:stCondLst>
                                            <p:cond delay="424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400"/>
                                        <p:tgtEl>
                                          <p:spTgt spid="102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400" fill="hold"/>
                                        <p:tgtEl>
                                          <p:spTgt spid="102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400" fill="hold"/>
                                        <p:tgtEl>
                                          <p:spTgt spid="102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18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Cách làm bánh mì đỏ hấp dẫn từ &quot;thanh long được giải cứu&quot;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800600" cy="342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Những món ăn độc đáo từ trái thanh long Việt Nam - ELLE Việt Nam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7374"/>
            <a:ext cx="4343400" cy="350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Mát lạnh với cách pha chế sinh tố thanh long ngon và hấp dẫn | cachlam9.com  | tinbaihay.net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460955"/>
            <a:ext cx="4800600" cy="33970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0" name="Picture 12" descr="Những món ăn độc đáo từ trái thanh long Việt Nam - ELLE Việt Nam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3410565"/>
            <a:ext cx="4343400" cy="33822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712083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20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20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20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20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20" name="Picture 4" descr="Đu đủ rất giàu vitamin và khoáng chất nhưng lại trở thành &quot;đại kỵ&quot; đối với  nhóm người sau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4800599" cy="342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2" name="Picture 6" descr="Những người không nên ăn lựu để tránh ảnh hưởng tới sức khỏe - Tâm Tình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1"/>
            <a:ext cx="4343400" cy="342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4" name="Picture 8" descr="Sai lầm khi bạn bỏ hạt dưa hấu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374" y="3429000"/>
            <a:ext cx="4807974" cy="342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6" name="Picture 10" descr="6 loại hạt trái cây là khắc tinh của tế bào ung thư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3428998"/>
            <a:ext cx="4343400" cy="34290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161124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ndAc>
          <p:stSnd>
            <p:snd r:embed="rId2" name="chimes.wav"/>
          </p:stSnd>
        </p:sndAc>
      </p:transition>
    </mc:Choice>
    <mc:Fallback xmlns="">
      <p:transition spd="slow">
        <p:sndAc>
          <p:stSnd>
            <p:snd r:embed="rId7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92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2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2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92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9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7696200" y="0"/>
            <a:ext cx="1447800" cy="6858000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Bé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nhận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xét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táo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?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52400" y="152400"/>
            <a:ext cx="30480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5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itchFamily="18" charset="0"/>
              </a:rPr>
              <a:t>Qủa</a:t>
            </a:r>
            <a:r>
              <a:rPr lang="en-US" sz="5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Táo</a:t>
            </a:r>
            <a:endParaRPr lang="en-US" sz="5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2" descr="Các loại táo: 3 món ngon với táo xanh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19200"/>
            <a:ext cx="7696200" cy="563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43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367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498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498" tmFilter="0, 0; 0.125,0.2665; 0.25,0.4; 0.375,0.465; 0.5,0.5;  0.625,0.535; 0.75,0.6; 0.875,0.7335; 1,1">
                                          <p:stCondLst>
                                            <p:cond delay="49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49" tmFilter="0, 0; 0.125,0.2665; 0.25,0.4; 0.375,0.465; 0.5,0.5;  0.625,0.535; 0.75,0.6; 0.875,0.7335; 1,1">
                                          <p:stCondLst>
                                            <p:cond delay="993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23" tmFilter="0, 0; 0.125,0.2665; 0.25,0.4; 0.375,0.465; 0.5,0.5;  0.625,0.535; 0.75,0.6; 0.875,0.7335; 1,1">
                                          <p:stCondLst>
                                            <p:cond delay="12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0">
                                          <p:stCondLst>
                                            <p:cond delay="487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24" decel="50000">
                                          <p:stCondLst>
                                            <p:cond delay="507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0">
                                          <p:stCondLst>
                                            <p:cond delay="98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24" decel="50000">
                                          <p:stCondLst>
                                            <p:cond delay="100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0">
                                          <p:stCondLst>
                                            <p:cond delay="1231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24" decel="50000">
                                          <p:stCondLst>
                                            <p:cond delay="1251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0">
                                          <p:stCondLst>
                                            <p:cond delay="13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24" decel="50000">
                                          <p:stCondLst>
                                            <p:cond delay="13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 descr="Táo xanh Ninh Thuận - thực phẩm sạch an toà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90" y="0"/>
            <a:ext cx="913171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12290" y="5181600"/>
            <a:ext cx="905551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Bé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nhìn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xem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táo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đặc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điểm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pPr lvl="0"/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Bên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táo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pPr lvl="0"/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Qủa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táo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nhiều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hay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hạt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pPr lvl="0"/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Qủa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táo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tác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cơ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chúng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mình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2975199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ác loại táo: 3 món ngon với táo xanh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4572000" cy="3581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Táo xanh Ninh Thuận - thực phẩm sạch an toàn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571568"/>
            <a:ext cx="4572000" cy="32864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8" name="Picture 8" descr="THỦ TỤC NHẬP KHẨU QUẢ TÁO « JOFRUITS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733801"/>
            <a:ext cx="4572000" cy="31241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0" name="Picture 10" descr="Công Dụng, vẻ đẹp tuyệt vời của táo vàng mỹ | Fuji Fruit | Hệ thống hoa quả  sạch nhập khẩu Fuji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0"/>
            <a:ext cx="4572000" cy="35715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18653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1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1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51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51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51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6" dur="500"/>
                                        <p:tgtEl>
                                          <p:spTgt spid="5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Món Ngon Việt - Các món ngon chế biến từ Tá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048000" cy="350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Cách làm sinh tố táo thanh mát, ngon ngất ngay - Cách Làm Món Ngo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2458"/>
            <a:ext cx="3352800" cy="35027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Táo Đỏ - Công Dụng, Cách Dùng Và Giá Bán Mới Nhất Hiện Nay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8677" y="0"/>
            <a:ext cx="2765323" cy="350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4" name="Picture 8" descr="Những món ngon có lợi cho sức khỏe từ táo Washington - VietNamNet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06" y="3505200"/>
            <a:ext cx="3030794" cy="3352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6" name="Picture 10" descr="Các món ăn với táo cực ngon không nên bỏ lỡ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3505200"/>
            <a:ext cx="3352800" cy="3352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8" name="Picture 12" descr="Ăn táo có giảm cân không? Thực đơn giảm cân với táo loại bỏ 3-5k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8677" y="3503356"/>
            <a:ext cx="2730910" cy="3390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596101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1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1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10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4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41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41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4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1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1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1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10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10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10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10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10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10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10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10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C:\Users\admin\Desktop\300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4724400" cy="5105400"/>
          </a:xfrm>
          <a:prstGeom prst="rect">
            <a:avLst/>
          </a:prstGeom>
          <a:noFill/>
        </p:spPr>
      </p:pic>
      <p:pic>
        <p:nvPicPr>
          <p:cNvPr id="13315" name="Picture 3" descr="C:\Users\admin\Desktop\xoaixanh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24400" y="0"/>
            <a:ext cx="4419600" cy="5105400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1066800" y="5181600"/>
            <a:ext cx="11079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	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381000" y="5181600"/>
            <a:ext cx="5038559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Qủa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đây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Con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nhận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xét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xoài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33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33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Ăn xoài xanh có khiến cho da bị mụn? - Phụ Nữ Ngày Na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6870"/>
            <a:ext cx="4876800" cy="68211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4" descr="C:\Users\admin\Desktop\mangoes_from_pakistan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00600" y="4916"/>
            <a:ext cx="4343400" cy="685308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4301269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6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9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9" name="Picture 5" descr="C:\Users\admin\Desktop\xoai-tot-cho-suc-khoe1(2).jp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95800" y="3505200"/>
            <a:ext cx="4648200" cy="3352800"/>
          </a:xfrm>
          <a:prstGeom prst="rect">
            <a:avLst/>
          </a:prstGeom>
          <a:noFill/>
        </p:spPr>
      </p:pic>
      <p:pic>
        <p:nvPicPr>
          <p:cNvPr id="1030" name="Picture 6" descr="C:\Users\admin\Desktop\1316763812.img.jpg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3505200"/>
            <a:ext cx="4495800" cy="3352800"/>
          </a:xfrm>
          <a:prstGeom prst="rect">
            <a:avLst/>
          </a:prstGeom>
          <a:noFill/>
        </p:spPr>
      </p:pic>
      <p:pic>
        <p:nvPicPr>
          <p:cNvPr id="1032" name="Picture 8" descr="C:\Users\admin\Desktop\jackfruit4.jpg">
            <a:hlinkClick r:id="rId6" action="ppaction://hlinksldjump"/>
          </p:cNvPr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0" y="1"/>
            <a:ext cx="4495800" cy="3505199"/>
          </a:xfrm>
          <a:prstGeom prst="rect">
            <a:avLst/>
          </a:prstGeom>
          <a:noFill/>
        </p:spPr>
      </p:pic>
      <p:pic>
        <p:nvPicPr>
          <p:cNvPr id="1033" name="Picture 9" descr="C:\Users\admin\Desktop\thanhlongJPG1324285465jpg-092510.jpg">
            <a:hlinkClick r:id="rId8" action="ppaction://hlinksldjump"/>
          </p:cNvPr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4495800" y="1"/>
            <a:ext cx="4648200" cy="3505200"/>
          </a:xfrm>
          <a:prstGeom prst="rect">
            <a:avLst/>
          </a:prstGeom>
          <a:noFill/>
        </p:spPr>
      </p:pic>
      <p:sp>
        <p:nvSpPr>
          <p:cNvPr id="13" name="Rectangle 12"/>
          <p:cNvSpPr/>
          <p:nvPr/>
        </p:nvSpPr>
        <p:spPr>
          <a:xfrm>
            <a:off x="13570" y="1"/>
            <a:ext cx="4495800" cy="350520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4495800" y="0"/>
            <a:ext cx="4648200" cy="350520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4495800" y="3505200"/>
            <a:ext cx="4648200" cy="3352800"/>
          </a:xfrm>
          <a:prstGeom prst="rect">
            <a:avLst/>
          </a:prstGeom>
          <a:solidFill>
            <a:srgbClr val="FD0FE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0" y="3505200"/>
            <a:ext cx="4495800" cy="3352800"/>
          </a:xfrm>
          <a:prstGeom prst="rect">
            <a:avLst/>
          </a:prstGeom>
          <a:solidFill>
            <a:srgbClr val="29E35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15" grpId="0" animBg="1"/>
      <p:bldP spid="16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9" name="Picture 3" descr="C:\Users\admin\Desktop\an-xoai-de-tranh-bach-benh-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25296" y="9832"/>
            <a:ext cx="4759325" cy="5933768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0" y="5943600"/>
            <a:ext cx="9144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</a:rPr>
              <a:t>Con </a:t>
            </a:r>
            <a:r>
              <a:rPr lang="en-US" sz="2400" b="1" dirty="0" err="1" smtClean="0">
                <a:solidFill>
                  <a:srgbClr val="FF0000"/>
                </a:solidFill>
              </a:rPr>
              <a:t>nhìn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xem</a:t>
            </a:r>
            <a:r>
              <a:rPr lang="en-US" sz="2400" b="1" dirty="0" smtClean="0">
                <a:solidFill>
                  <a:srgbClr val="FF0000"/>
                </a:solidFill>
              </a:rPr>
              <a:t>, </a:t>
            </a:r>
            <a:r>
              <a:rPr lang="en-US" sz="2400" b="1" dirty="0" err="1" smtClean="0">
                <a:solidFill>
                  <a:srgbClr val="FF0000"/>
                </a:solidFill>
              </a:rPr>
              <a:t>bên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trong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quả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xoài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có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gì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nào</a:t>
            </a:r>
            <a:r>
              <a:rPr lang="en-US" sz="2400" b="1" dirty="0" smtClean="0">
                <a:solidFill>
                  <a:srgbClr val="FF0000"/>
                </a:solidFill>
              </a:rPr>
              <a:t>?</a:t>
            </a:r>
          </a:p>
          <a:p>
            <a:r>
              <a:rPr lang="en-US" sz="2400" b="1" dirty="0" err="1" smtClean="0">
                <a:solidFill>
                  <a:srgbClr val="FF0000"/>
                </a:solidFill>
              </a:rPr>
              <a:t>Qủa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xoài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có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vị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gì</a:t>
            </a:r>
            <a:r>
              <a:rPr lang="en-US" sz="2400" b="1" dirty="0" smtClean="0">
                <a:solidFill>
                  <a:srgbClr val="FF0000"/>
                </a:solidFill>
              </a:rPr>
              <a:t>? </a:t>
            </a:r>
            <a:r>
              <a:rPr lang="en-US" sz="2400" b="1" dirty="0" err="1" smtClean="0">
                <a:solidFill>
                  <a:srgbClr val="FF0000"/>
                </a:solidFill>
              </a:rPr>
              <a:t>Tác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dụng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của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quả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xoài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là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gì</a:t>
            </a:r>
            <a:r>
              <a:rPr lang="en-US" sz="2400" b="1" dirty="0" smtClean="0">
                <a:solidFill>
                  <a:srgbClr val="FF0000"/>
                </a:solidFill>
              </a:rPr>
              <a:t>?</a:t>
            </a:r>
            <a:endParaRPr lang="en-US" sz="2400" b="1" dirty="0">
              <a:solidFill>
                <a:srgbClr val="FF0000"/>
              </a:solidFill>
            </a:endParaRPr>
          </a:p>
        </p:txBody>
      </p:sp>
      <p:pic>
        <p:nvPicPr>
          <p:cNvPr id="6146" name="Picture 2" descr="Hàng tá tác dụng tuyệt vời của hạt xoài bạn nên biết - Nhà thuốc Long Châu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495799" cy="5943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9" presetClass="entr" presetSubtype="0" fill="hold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1800" fill="hold"/>
                                        <p:tgtEl>
                                          <p:spTgt spid="143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800" fill="hold"/>
                                        <p:tgtEl>
                                          <p:spTgt spid="143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2" dur="1800"/>
                                        <p:tgtEl>
                                          <p:spTgt spid="143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Những loại trái cây không nên bỏ hạt khi sử dụ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31955"/>
            <a:ext cx="4572000" cy="33527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2" name="Picture 4" descr="Những tác dụng không ngờ của quả vải đối với sức khỏe và sắc đẹp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31954"/>
            <a:ext cx="4495800" cy="33527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4" name="Picture 6" descr="Công dụng của hạt nhãn, hạt me… khiến nhiều người tiếc nuối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384753"/>
            <a:ext cx="4648200" cy="34732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6" name="Picture 8" descr="Hạt điều phát triển như thế nào và nó là gì? - Bản chất 202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3410562"/>
            <a:ext cx="4490884" cy="34474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051534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2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2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2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2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2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29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29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29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29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29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29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29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29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22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22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22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Ăn xoài thường xuyên nhưng bạn có biết ăn xoài xanh bổ dưỡng hơn?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916"/>
            <a:ext cx="3048000" cy="34240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Ăn Xoài Xanh Có Tăng Cân Không? Cách Dùng Xoài Xanh Giảm Câ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7999" y="4916"/>
            <a:ext cx="3047999" cy="34240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8" name="Picture 6" descr="Khi nào nên ăn xoài xanh? Cách trình bày xoài xanh chất như nước cất Tin Tức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429000"/>
            <a:ext cx="3048000" cy="342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00" name="Picture 8" descr="Muôn vàn biến tấu với những cách chế biến xoài chín cực thơm ngon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3429000"/>
            <a:ext cx="3047999" cy="34240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02" name="Picture 10" descr="Món Ăn Ngon - Mứt Xoài Dẻo tuyệt vời ngon - YouTube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3424084"/>
            <a:ext cx="3048000" cy="34339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04" name="Picture 12" descr="2 món ăn vặt từ xoài xanh siêu ngon bạn không thể bỏ qua | Tin tức Online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5999" y="76201"/>
            <a:ext cx="3048000" cy="33454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245215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8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82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8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820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82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82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2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2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2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20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20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20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20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20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20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20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20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304800"/>
            <a:ext cx="8701421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Bé</a:t>
            </a:r>
            <a:r>
              <a:rPr lang="en-US" sz="2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2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nhìn</a:t>
            </a:r>
            <a:r>
              <a:rPr lang="en-US" sz="2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nhận</a:t>
            </a:r>
            <a:r>
              <a:rPr lang="en-US" sz="2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xét</a:t>
            </a:r>
            <a:r>
              <a:rPr lang="en-US" sz="2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2 </a:t>
            </a:r>
            <a:r>
              <a:rPr lang="en-US" sz="2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sz="2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này</a:t>
            </a:r>
            <a:r>
              <a:rPr lang="en-US" sz="2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điểm</a:t>
            </a:r>
            <a:r>
              <a:rPr lang="en-US" sz="2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2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giống</a:t>
            </a:r>
            <a:r>
              <a:rPr lang="en-US" sz="2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khác</a:t>
            </a:r>
            <a:r>
              <a:rPr lang="en-US" sz="2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sz="2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2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sz="2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5362" name="Picture 2" descr="C:\Users\admin\Desktop\jackfruit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981200"/>
            <a:ext cx="4888437" cy="4876800"/>
          </a:xfrm>
          <a:prstGeom prst="rect">
            <a:avLst/>
          </a:prstGeom>
          <a:noFill/>
        </p:spPr>
      </p:pic>
      <p:pic>
        <p:nvPicPr>
          <p:cNvPr id="15363" name="Picture 3" descr="C:\Users\admin\Desktop\300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76800" y="1981200"/>
            <a:ext cx="4267200" cy="4876800"/>
          </a:xfrm>
          <a:prstGeom prst="rect">
            <a:avLst/>
          </a:prstGeom>
          <a:noFill/>
        </p:spPr>
      </p:pic>
      <p:pic>
        <p:nvPicPr>
          <p:cNvPr id="15364" name="Picture 4" descr="C:\Users\admin\Desktop\1319706487-bai-thuoc-hay-tu-mit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838200"/>
            <a:ext cx="4861574" cy="6019800"/>
          </a:xfrm>
          <a:prstGeom prst="rect">
            <a:avLst/>
          </a:prstGeom>
          <a:noFill/>
        </p:spPr>
      </p:pic>
      <p:pic>
        <p:nvPicPr>
          <p:cNvPr id="15365" name="Picture 5" descr="C:\Users\admin\Desktop\55378301-1304741557-sinh-to-xoai8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800600" y="838200"/>
            <a:ext cx="4343400" cy="6019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" dur="2000"/>
                                        <p:tgtEl>
                                          <p:spTgt spid="153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0" dur="2000"/>
                                        <p:tgtEl>
                                          <p:spTgt spid="153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5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53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53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53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C:\Users\admin\Desktop\jackfruit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4800600" cy="4724400"/>
          </a:xfrm>
          <a:prstGeom prst="rect">
            <a:avLst/>
          </a:prstGeom>
          <a:noFill/>
        </p:spPr>
      </p:pic>
      <p:pic>
        <p:nvPicPr>
          <p:cNvPr id="16387" name="Picture 3" descr="C:\Users\admin\Desktop\thanhlongJPG1324285465jpg-092510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76800" y="0"/>
            <a:ext cx="4267200" cy="4724400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381000" y="5410200"/>
            <a:ext cx="830547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Còn</a:t>
            </a:r>
            <a:r>
              <a:rPr lang="en-US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2 </a:t>
            </a:r>
            <a:r>
              <a:rPr lang="en-US" sz="24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này</a:t>
            </a:r>
            <a:r>
              <a:rPr lang="en-US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thì</a:t>
            </a:r>
            <a:r>
              <a:rPr lang="en-US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sao</a:t>
            </a:r>
            <a:r>
              <a:rPr lang="en-US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? </a:t>
            </a:r>
            <a:r>
              <a:rPr lang="en-US" sz="24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Chúng</a:t>
            </a:r>
            <a:r>
              <a:rPr lang="en-US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giống</a:t>
            </a:r>
            <a:r>
              <a:rPr lang="en-US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khác</a:t>
            </a:r>
            <a:r>
              <a:rPr lang="en-US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điểm</a:t>
            </a:r>
            <a:r>
              <a:rPr lang="en-US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?</a:t>
            </a:r>
            <a:endParaRPr lang="en-US" sz="24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6388" name="Picture 4" descr="C:\Users\admin\Desktop\1319706487-bai-thuoc-hay-tu-mit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-22592" y="0"/>
            <a:ext cx="4899392" cy="5410200"/>
          </a:xfrm>
          <a:prstGeom prst="rect">
            <a:avLst/>
          </a:prstGeom>
          <a:noFill/>
        </p:spPr>
      </p:pic>
      <p:pic>
        <p:nvPicPr>
          <p:cNvPr id="16389" name="Picture 5" descr="C:\Users\admin\Desktop\020311_0624_Charmsyt2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876800" y="0"/>
            <a:ext cx="4267200" cy="5410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63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32" dur="2000"/>
                                        <p:tgtEl>
                                          <p:spTgt spid="163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7" dur="2000"/>
                                        <p:tgtEl>
                                          <p:spTgt spid="163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63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63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63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638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638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638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638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638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638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638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638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38200" y="381000"/>
            <a:ext cx="556274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Bé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chọn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vỏ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nhẵn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endParaRPr 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7410" name="Picture 2" descr="C:\Users\admin\Desktop\red_appl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524000"/>
            <a:ext cx="3124200" cy="2415347"/>
          </a:xfrm>
          <a:prstGeom prst="rect">
            <a:avLst/>
          </a:prstGeom>
          <a:noFill/>
        </p:spPr>
      </p:pic>
      <p:pic>
        <p:nvPicPr>
          <p:cNvPr id="17411" name="Picture 3" descr="C:\Users\admin\Desktop\300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124200" y="4343400"/>
            <a:ext cx="2895600" cy="2514600"/>
          </a:xfrm>
          <a:prstGeom prst="rect">
            <a:avLst/>
          </a:prstGeom>
          <a:noFill/>
        </p:spPr>
      </p:pic>
      <p:pic>
        <p:nvPicPr>
          <p:cNvPr id="17412" name="Picture 4" descr="C:\Users\admin\Desktop\1259549007_anh0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8100" y="4326940"/>
            <a:ext cx="3048000" cy="2521325"/>
          </a:xfrm>
          <a:prstGeom prst="rect">
            <a:avLst/>
          </a:prstGeom>
          <a:noFill/>
        </p:spPr>
      </p:pic>
      <p:pic>
        <p:nvPicPr>
          <p:cNvPr id="17413" name="Picture 5" descr="C:\Users\admin\Desktop\dau tay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096000" y="4317206"/>
            <a:ext cx="3048000" cy="2540794"/>
          </a:xfrm>
          <a:prstGeom prst="rect">
            <a:avLst/>
          </a:prstGeom>
          <a:noFill/>
        </p:spPr>
      </p:pic>
      <p:pic>
        <p:nvPicPr>
          <p:cNvPr id="17414" name="Picture 6" descr="C:\Users\admin\Desktop\1316512591-20110323.na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124201" y="1447800"/>
            <a:ext cx="2971800" cy="2644775"/>
          </a:xfrm>
          <a:prstGeom prst="rect">
            <a:avLst/>
          </a:prstGeom>
          <a:noFill/>
        </p:spPr>
      </p:pic>
      <p:pic>
        <p:nvPicPr>
          <p:cNvPr id="17415" name="Picture 7" descr="C:\Users\admin\Desktop\2_qua dua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172201" y="1447800"/>
            <a:ext cx="2971800" cy="2590800"/>
          </a:xfrm>
          <a:prstGeom prst="rect">
            <a:avLst/>
          </a:prstGeom>
          <a:noFill/>
        </p:spPr>
      </p:pic>
      <p:sp>
        <p:nvSpPr>
          <p:cNvPr id="9" name="Explosion 1 8"/>
          <p:cNvSpPr/>
          <p:nvPr/>
        </p:nvSpPr>
        <p:spPr>
          <a:xfrm>
            <a:off x="762000" y="2590800"/>
            <a:ext cx="1828800" cy="990600"/>
          </a:xfrm>
          <a:prstGeom prst="irregularSeal1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Đúng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rồi</a:t>
            </a:r>
            <a:endParaRPr lang="en-US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Explosion 1 9"/>
          <p:cNvSpPr/>
          <p:nvPr/>
        </p:nvSpPr>
        <p:spPr>
          <a:xfrm>
            <a:off x="609600" y="5410200"/>
            <a:ext cx="1981200" cy="990600"/>
          </a:xfrm>
          <a:prstGeom prst="irregularSeal1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Đúng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rồi</a:t>
            </a:r>
            <a:endParaRPr lang="en-US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Explosion 1 10"/>
          <p:cNvSpPr/>
          <p:nvPr/>
        </p:nvSpPr>
        <p:spPr>
          <a:xfrm>
            <a:off x="3886200" y="4953000"/>
            <a:ext cx="1714500" cy="990600"/>
          </a:xfrm>
          <a:prstGeom prst="irregularSeal1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Đúng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rồi</a:t>
            </a:r>
            <a:endParaRPr lang="en-US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Cloud 11"/>
          <p:cNvSpPr/>
          <p:nvPr/>
        </p:nvSpPr>
        <p:spPr>
          <a:xfrm>
            <a:off x="3800168" y="2480187"/>
            <a:ext cx="1686232" cy="914400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Sai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rồi</a:t>
            </a:r>
            <a:endParaRPr lang="en-US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Cloud 12"/>
          <p:cNvSpPr/>
          <p:nvPr/>
        </p:nvSpPr>
        <p:spPr>
          <a:xfrm>
            <a:off x="6806381" y="2465439"/>
            <a:ext cx="1524000" cy="914400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Sai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rồi</a:t>
            </a:r>
            <a:endParaRPr lang="en-US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Cloud 13"/>
          <p:cNvSpPr/>
          <p:nvPr/>
        </p:nvSpPr>
        <p:spPr>
          <a:xfrm>
            <a:off x="6796550" y="5448300"/>
            <a:ext cx="1533832" cy="914400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Sai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rồi</a:t>
            </a:r>
            <a:endParaRPr lang="en-US" sz="20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8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anim to="1.5" calcmode="lin" valueType="num">
                                      <p:cBhvr override="childStyle"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style.fontSize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4" dur="2000"/>
                                        <p:tgtEl>
                                          <p:spTgt spid="174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174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74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74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4" dur="1000"/>
                                        <p:tgtEl>
                                          <p:spTgt spid="174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74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74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9" dur="1000"/>
                                        <p:tgtEl>
                                          <p:spTgt spid="174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74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74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74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74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74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74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6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8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50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6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8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60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6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8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70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5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2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from x="100000" y="100000"/>
                                      <p:to x="250000" y="250000"/>
                                    </p:animScale>
                                    <p:animMotion origin="layout" path="M 0.0000 0.0000 C 0.03802 0.0 0.1441 0.02341 0.1826 0.0915 C 0.22118 0.15964 0.24705 0.31256 0.2318 0.4083 C 0.21649 0.50394 0.20747 0.57948 0.0908 0.6661 C -0.02552 0.75279 -0.37517 0.88508 -0.4674 0.9289" pathEditMode="relative" ptsTypes="">
                                      <p:cBhvr>
                                        <p:cTn id="83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out" filter="fade">
                                      <p:cBhvr>
                                        <p:cTn id="8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5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96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from x="100000" y="100000"/>
                                      <p:to x="250000" y="250000"/>
                                    </p:animScale>
                                    <p:animMotion origin="layout" path="M 0.0000 0.0000 C 0.03802 0.0 0.1441 0.02341 0.1826 0.0915 C 0.22118 0.15964 0.24705 0.31256 0.2318 0.4083 C 0.21649 0.50394 0.20747 0.57948 0.0908 0.6661 C -0.02552 0.75279 -0.37517 0.88508 -0.4674 0.9289" pathEditMode="relative" ptsTypes="">
                                      <p:cBhvr>
                                        <p:cTn id="97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out" filter="fade">
                                      <p:cBhvr>
                                        <p:cTn id="98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6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5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10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from x="100000" y="100000"/>
                                      <p:to x="250000" y="250000"/>
                                    </p:animScale>
                                    <p:animMotion origin="layout" path="M 0.0000 0.0000 C 0.03802 0.0 0.1441 0.02341 0.1826 0.0915 C 0.22118 0.15964 0.24705 0.31256 0.2318 0.4083 C 0.21649 0.50394 0.20747 0.57948 0.0908 0.6661 C -0.02552 0.75279 -0.37517 0.88508 -0.4674 0.9289" pathEditMode="relative" ptsTypes="">
                                      <p:cBhvr>
                                        <p:cTn id="111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out" filter="fade">
                                      <p:cBhvr>
                                        <p:cTn id="11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9" grpId="0" animBg="1"/>
      <p:bldP spid="9" grpId="1" animBg="1"/>
      <p:bldP spid="10" grpId="0" animBg="1"/>
      <p:bldP spid="10" grpId="1" animBg="1"/>
      <p:bldP spid="11" grpId="0" animBg="1"/>
      <p:bldP spid="11" grpId="1" animBg="1"/>
      <p:bldP spid="12" grpId="0" animBg="1"/>
      <p:bldP spid="12" grpId="1" animBg="1"/>
      <p:bldP spid="13" grpId="0" animBg="1"/>
      <p:bldP spid="13" grpId="1" animBg="1"/>
      <p:bldP spid="14" grpId="0" animBg="1"/>
      <p:bldP spid="14" grpId="1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43000" y="609600"/>
            <a:ext cx="625844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Bây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giờ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vỏ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sần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8434" name="Picture 2" descr="C:\Users\admin\Desktop\phuongntt201155233530277_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1524000"/>
            <a:ext cx="2895599" cy="2819400"/>
          </a:xfrm>
          <a:prstGeom prst="rect">
            <a:avLst/>
          </a:prstGeom>
          <a:noFill/>
        </p:spPr>
      </p:pic>
      <p:pic>
        <p:nvPicPr>
          <p:cNvPr id="18435" name="Picture 3" descr="C:\Users\admin\Desktop\110518afamily-AN-bao-quan-hoa-qua-mua-he-3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48000" y="1447800"/>
            <a:ext cx="2743200" cy="2971800"/>
          </a:xfrm>
          <a:prstGeom prst="rect">
            <a:avLst/>
          </a:prstGeom>
          <a:noFill/>
        </p:spPr>
      </p:pic>
      <p:pic>
        <p:nvPicPr>
          <p:cNvPr id="18436" name="Picture 4" descr="C:\Users\admin\Desktop\10 loai hoa qua cuc mat cho mua he (2)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019800" y="1524000"/>
            <a:ext cx="3124200" cy="2895600"/>
          </a:xfrm>
          <a:prstGeom prst="rect">
            <a:avLst/>
          </a:prstGeom>
          <a:noFill/>
        </p:spPr>
      </p:pic>
      <p:pic>
        <p:nvPicPr>
          <p:cNvPr id="18437" name="Picture 5" descr="C:\Users\admin\Desktop\Chonchomchomngon2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8100" y="4400550"/>
            <a:ext cx="2819400" cy="2457450"/>
          </a:xfrm>
          <a:prstGeom prst="rect">
            <a:avLst/>
          </a:prstGeom>
          <a:noFill/>
        </p:spPr>
      </p:pic>
      <p:pic>
        <p:nvPicPr>
          <p:cNvPr id="18438" name="Picture 6" descr="C:\Users\admin\Desktop\jackfruit4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048000" y="4343400"/>
            <a:ext cx="2819400" cy="2514600"/>
          </a:xfrm>
          <a:prstGeom prst="rect">
            <a:avLst/>
          </a:prstGeom>
          <a:noFill/>
        </p:spPr>
      </p:pic>
      <p:pic>
        <p:nvPicPr>
          <p:cNvPr id="18439" name="Picture 7" descr="C:\Users\admin\Desktop\091004102956-381-541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019800" y="4419600"/>
            <a:ext cx="3124200" cy="2438400"/>
          </a:xfrm>
          <a:prstGeom prst="rect">
            <a:avLst/>
          </a:prstGeom>
          <a:noFill/>
        </p:spPr>
      </p:pic>
      <p:sp>
        <p:nvSpPr>
          <p:cNvPr id="9" name="Explosion 1 8"/>
          <p:cNvSpPr/>
          <p:nvPr/>
        </p:nvSpPr>
        <p:spPr>
          <a:xfrm>
            <a:off x="304800" y="2590800"/>
            <a:ext cx="2362200" cy="990600"/>
          </a:xfrm>
          <a:prstGeom prst="irregularSeal1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Đúng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rồi</a:t>
            </a:r>
            <a:endParaRPr lang="en-US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Cloud 11"/>
          <p:cNvSpPr/>
          <p:nvPr/>
        </p:nvSpPr>
        <p:spPr>
          <a:xfrm>
            <a:off x="533400" y="5638800"/>
            <a:ext cx="2133600" cy="685800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Đúng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rồi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Explosion 1 12"/>
          <p:cNvSpPr/>
          <p:nvPr/>
        </p:nvSpPr>
        <p:spPr>
          <a:xfrm>
            <a:off x="3352800" y="5105400"/>
            <a:ext cx="2438400" cy="1066800"/>
          </a:xfrm>
          <a:prstGeom prst="irregularSeal1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Đúng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rồi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Cloud 13"/>
          <p:cNvSpPr/>
          <p:nvPr/>
        </p:nvSpPr>
        <p:spPr>
          <a:xfrm>
            <a:off x="3124200" y="2590800"/>
            <a:ext cx="2286000" cy="914400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Sai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rồi</a:t>
            </a:r>
            <a:endParaRPr lang="en-US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Cloud 14"/>
          <p:cNvSpPr/>
          <p:nvPr/>
        </p:nvSpPr>
        <p:spPr>
          <a:xfrm>
            <a:off x="6781800" y="2743200"/>
            <a:ext cx="2362200" cy="838200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Sai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rồi</a:t>
            </a:r>
            <a:endParaRPr lang="en-US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Explosion 1 15"/>
          <p:cNvSpPr/>
          <p:nvPr/>
        </p:nvSpPr>
        <p:spPr>
          <a:xfrm>
            <a:off x="6629400" y="5410200"/>
            <a:ext cx="2286000" cy="1066800"/>
          </a:xfrm>
          <a:prstGeom prst="irregularSeal1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Sai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rồi</a:t>
            </a:r>
            <a:endParaRPr lang="en-US" sz="20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84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84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84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84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84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84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3" dur="2000"/>
                                        <p:tgtEl>
                                          <p:spTgt spid="184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6" dur="2000"/>
                                        <p:tgtEl>
                                          <p:spTgt spid="184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84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84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84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843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843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843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843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843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843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843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843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4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84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84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84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843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843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843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843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843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843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843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843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61" restart="whenNotActive" fill="hold" evtFilter="cancelBubble" nodeType="interactiveSeq">
                <p:stCondLst>
                  <p:cond evt="onClick" delay="0">
                    <p:tgtEl>
                      <p:spTgt spid="184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2" fill="hold">
                      <p:stCondLst>
                        <p:cond delay="0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6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8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70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434"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184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>
                      <p:stCondLst>
                        <p:cond delay="0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anim calcmode="lin" valueType="num">
                                      <p:cBhvr>
                                        <p:cTn id="84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437"/>
                  </p:tgtEl>
                </p:cond>
              </p:nextCondLst>
            </p:seq>
            <p:seq concurrent="1" nextAc="seek">
              <p:cTn id="89" restart="whenNotActive" fill="hold" evtFilter="cancelBubble" nodeType="interactiveSeq">
                <p:stCondLst>
                  <p:cond evt="onClick" delay="0">
                    <p:tgtEl>
                      <p:spTgt spid="184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0" fill="hold">
                      <p:stCondLst>
                        <p:cond delay="0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3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0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1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200" decel="100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200" decel="100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0.4+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0.4-0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438"/>
                  </p:tgtEl>
                </p:cond>
              </p:nextCondLst>
            </p:seq>
            <p:seq concurrent="1" nextAc="seek">
              <p:cTn id="107" restart="whenNotActive" fill="hold" evtFilter="cancelBubble" nodeType="interactiveSeq">
                <p:stCondLst>
                  <p:cond evt="onClick" delay="0">
                    <p:tgtEl>
                      <p:spTgt spid="184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8" fill="hold">
                      <p:stCondLst>
                        <p:cond delay="0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5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18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from x="100000" y="100000"/>
                                      <p:to x="250000" y="250000"/>
                                    </p:animScale>
                                    <p:animMotion origin="layout" path="M 0.0000 0.0000 C 0.03802 0.0 0.1441 0.02341 0.1826 0.0915 C 0.22118 0.15964 0.24705 0.31256 0.2318 0.4083 C 0.21649 0.50394 0.20747 0.57948 0.0908 0.6661 C -0.02552 0.75279 -0.37517 0.88508 -0.4674 0.9289" pathEditMode="relative" ptsTypes="">
                                      <p:cBhvr>
                                        <p:cTn id="119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out" filter="fade">
                                      <p:cBhvr>
                                        <p:cTn id="120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435"/>
                  </p:tgtEl>
                </p:cond>
              </p:nextCondLst>
            </p:seq>
            <p:seq concurrent="1" nextAc="seek">
              <p:cTn id="122" restart="whenNotActive" fill="hold" evtFilter="cancelBubble" nodeType="interactiveSeq">
                <p:stCondLst>
                  <p:cond evt="onClick" delay="0">
                    <p:tgtEl>
                      <p:spTgt spid="184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3" fill="hold">
                      <p:stCondLst>
                        <p:cond delay="0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8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3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4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5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200" decel="100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200" decel="100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0.4+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0.4-0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436"/>
                  </p:tgtEl>
                </p:cond>
              </p:nextCondLst>
            </p:seq>
            <p:seq concurrent="1" nextAc="seek">
              <p:cTn id="141" restart="whenNotActive" fill="hold" evtFilter="cancelBubble" nodeType="interactiveSeq">
                <p:stCondLst>
                  <p:cond evt="onClick" delay="0">
                    <p:tgtEl>
                      <p:spTgt spid="184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2" fill="hold">
                      <p:stCondLst>
                        <p:cond delay="0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>
                      <p:stCondLst>
                        <p:cond delay="indefinite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51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2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439"/>
                  </p:tgtEl>
                </p:cond>
              </p:nextCondLst>
            </p:seq>
          </p:childTnLst>
        </p:cTn>
      </p:par>
    </p:tnLst>
    <p:bldLst>
      <p:bldP spid="2" grpId="0"/>
      <p:bldP spid="9" grpId="0" animBg="1"/>
      <p:bldP spid="9" grpId="1" animBg="1"/>
      <p:bldP spid="12" grpId="0" animBg="1"/>
      <p:bldP spid="12" grpId="1" animBg="1"/>
      <p:bldP spid="13" grpId="0" animBg="1"/>
      <p:bldP spid="13" grpId="1" animBg="1"/>
      <p:bldP spid="14" grpId="0" animBg="1"/>
      <p:bldP spid="14" grpId="1" animBg="1"/>
      <p:bldP spid="15" grpId="0" animBg="1"/>
      <p:bldP spid="15" grpId="1" animBg="1"/>
      <p:bldP spid="16" grpId="0" animBg="1"/>
      <p:bldP spid="16" grpId="1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09600" y="304800"/>
            <a:ext cx="732412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err="1" smtClean="0">
                <a:solidFill>
                  <a:srgbClr val="FF0000"/>
                </a:solidFill>
              </a:rPr>
              <a:t>Qủa</a:t>
            </a:r>
            <a:r>
              <a:rPr lang="en-US" sz="3200" b="1" dirty="0" smtClean="0">
                <a:solidFill>
                  <a:srgbClr val="FF0000"/>
                </a:solidFill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</a:rPr>
              <a:t>nào</a:t>
            </a:r>
            <a:r>
              <a:rPr lang="en-US" sz="3200" b="1" dirty="0" smtClean="0">
                <a:solidFill>
                  <a:srgbClr val="FF0000"/>
                </a:solidFill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</a:rPr>
              <a:t>có</a:t>
            </a:r>
            <a:r>
              <a:rPr lang="en-US" sz="3200" b="1" dirty="0" smtClean="0">
                <a:solidFill>
                  <a:srgbClr val="FF0000"/>
                </a:solidFill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</a:rPr>
              <a:t>một</a:t>
            </a:r>
            <a:r>
              <a:rPr lang="en-US" sz="3200" b="1" dirty="0" smtClean="0">
                <a:solidFill>
                  <a:srgbClr val="FF0000"/>
                </a:solidFill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</a:rPr>
              <a:t>hạt</a:t>
            </a:r>
            <a:r>
              <a:rPr lang="en-US" sz="3200" b="1" dirty="0" smtClean="0">
                <a:solidFill>
                  <a:srgbClr val="FF0000"/>
                </a:solidFill>
              </a:rPr>
              <a:t>, </a:t>
            </a:r>
            <a:r>
              <a:rPr lang="en-US" sz="3200" b="1" dirty="0" err="1" smtClean="0">
                <a:solidFill>
                  <a:srgbClr val="FF0000"/>
                </a:solidFill>
              </a:rPr>
              <a:t>quả</a:t>
            </a:r>
            <a:r>
              <a:rPr lang="en-US" sz="3200" b="1" dirty="0" smtClean="0">
                <a:solidFill>
                  <a:srgbClr val="FF0000"/>
                </a:solidFill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</a:rPr>
              <a:t>nào</a:t>
            </a:r>
            <a:r>
              <a:rPr lang="en-US" sz="3200" b="1" dirty="0" smtClean="0">
                <a:solidFill>
                  <a:srgbClr val="FF0000"/>
                </a:solidFill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</a:rPr>
              <a:t>có</a:t>
            </a:r>
            <a:r>
              <a:rPr lang="en-US" sz="3200" b="1" dirty="0" smtClean="0">
                <a:solidFill>
                  <a:srgbClr val="FF0000"/>
                </a:solidFill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</a:rPr>
              <a:t>nhiều</a:t>
            </a:r>
            <a:r>
              <a:rPr lang="en-US" sz="3200" b="1" dirty="0" smtClean="0">
                <a:solidFill>
                  <a:srgbClr val="FF0000"/>
                </a:solidFill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</a:rPr>
              <a:t>hạt</a:t>
            </a:r>
            <a:endParaRPr lang="en-US" sz="3200" b="1" dirty="0">
              <a:solidFill>
                <a:srgbClr val="FF0000"/>
              </a:solidFill>
            </a:endParaRPr>
          </a:p>
        </p:txBody>
      </p:sp>
      <p:pic>
        <p:nvPicPr>
          <p:cNvPr id="20482" name="Picture 2" descr="C:\Users\admin\Desktop\cac-loai-qua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4000500"/>
            <a:ext cx="3124200" cy="2857500"/>
          </a:xfrm>
          <a:prstGeom prst="rect">
            <a:avLst/>
          </a:prstGeom>
          <a:noFill/>
        </p:spPr>
      </p:pic>
      <p:pic>
        <p:nvPicPr>
          <p:cNvPr id="20483" name="Picture 3" descr="C:\Users\admin\Desktop\300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00400" y="4038599"/>
            <a:ext cx="2895600" cy="2819401"/>
          </a:xfrm>
          <a:prstGeom prst="rect">
            <a:avLst/>
          </a:prstGeom>
          <a:noFill/>
        </p:spPr>
      </p:pic>
      <p:pic>
        <p:nvPicPr>
          <p:cNvPr id="20484" name="Picture 4" descr="C:\Users\admin\Desktop\khoe-va-de-vo-cac-loai-rau-cu4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324600" y="4038600"/>
            <a:ext cx="2819400" cy="2819400"/>
          </a:xfrm>
          <a:prstGeom prst="rect">
            <a:avLst/>
          </a:prstGeom>
          <a:noFill/>
        </p:spPr>
      </p:pic>
      <p:pic>
        <p:nvPicPr>
          <p:cNvPr id="20485" name="Picture 5" descr="C:\Users\admin\Desktop\091004102956-381-541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1066800"/>
            <a:ext cx="3124200" cy="2895600"/>
          </a:xfrm>
          <a:prstGeom prst="rect">
            <a:avLst/>
          </a:prstGeom>
          <a:noFill/>
        </p:spPr>
      </p:pic>
      <p:pic>
        <p:nvPicPr>
          <p:cNvPr id="20486" name="Picture 6" descr="C:\Users\admin\Desktop\10 loai hoa qua cuc mat cho mua he (2)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048001" y="990600"/>
            <a:ext cx="2819400" cy="2809875"/>
          </a:xfrm>
          <a:prstGeom prst="rect">
            <a:avLst/>
          </a:prstGeom>
          <a:noFill/>
        </p:spPr>
      </p:pic>
      <p:pic>
        <p:nvPicPr>
          <p:cNvPr id="20487" name="Picture 7" descr="C:\Users\admin\Desktop\945vai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019799" y="990601"/>
            <a:ext cx="2925763" cy="2819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2048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2048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204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204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2048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2048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204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204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04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04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04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04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04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04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04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04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C:\Users\admin\Desktop\illustration_cartoon_girl_B10-PSD-02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</p:spPr>
      </p:pic>
      <p:sp>
        <p:nvSpPr>
          <p:cNvPr id="5" name="Cloud Callout 4"/>
          <p:cNvSpPr/>
          <p:nvPr/>
        </p:nvSpPr>
        <p:spPr>
          <a:xfrm>
            <a:off x="1600200" y="304800"/>
            <a:ext cx="7239000" cy="1676400"/>
          </a:xfrm>
          <a:prstGeom prst="cloudCallout">
            <a:avLst>
              <a:gd name="adj1" fmla="val -38109"/>
              <a:gd name="adj2" fmla="val 10225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4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Gio học đã kết thúc. Cô chúc các bé chăm ngoan học giỏi.</a:t>
            </a:r>
            <a:endParaRPr lang="en-US" sz="24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8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anim to="1.5" calcmode="lin" valueType="num">
                                      <p:cBhvr override="childStyle"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style.fontSize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0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 override="childStyle">
                                        <p:cTn id="13" dur="500" autoRev="1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4" dur="500" autoRev="1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5" dur="500" autoRev="1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admin\Desktop\jackfruit4.jp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-23700"/>
            <a:ext cx="9144000" cy="688169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 descr="C:\Users\admin\Desktop\thanhlongJPG1324285465jpg-092510.jp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75670" y="0"/>
            <a:ext cx="921967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 descr="C:\Users\admin\Desktop\1316763812.img.jp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admin\Desktop\xoai-tot-cho-suc-khoe1(2).jp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102660" y="0"/>
            <a:ext cx="9246659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admin\Desktop\jackfruit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2590800" y="6324600"/>
            <a:ext cx="20313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		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2819400" y="5867400"/>
            <a:ext cx="5410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Bé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nhận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xét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mít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819400" y="228600"/>
            <a:ext cx="34290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QUẢ MÍT</a:t>
            </a:r>
            <a:endParaRPr lang="en-US" sz="4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8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8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8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33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33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1" dur="22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admin\Desktop\1319706487-bai-thuoc-hay-tu-mit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4419600" cy="3505200"/>
          </a:xfrm>
          <a:prstGeom prst="rect">
            <a:avLst/>
          </a:prstGeom>
          <a:noFill/>
        </p:spPr>
      </p:pic>
      <p:pic>
        <p:nvPicPr>
          <p:cNvPr id="7171" name="Picture 3" descr="C:\Users\admin\Desktop\qua-mit3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41825" y="0"/>
            <a:ext cx="4702175" cy="3521407"/>
          </a:xfrm>
          <a:prstGeom prst="rect">
            <a:avLst/>
          </a:prstGeom>
          <a:noFill/>
        </p:spPr>
      </p:pic>
      <p:pic>
        <p:nvPicPr>
          <p:cNvPr id="7172" name="Picture 4" descr="C:\Users\admin\Desktop\qua-mit1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3505200"/>
            <a:ext cx="9144000" cy="243840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152400" y="5903893"/>
            <a:ext cx="74676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 smtClean="0">
                <a:solidFill>
                  <a:srgbClr val="002060"/>
                </a:solidFill>
              </a:rPr>
              <a:t>Bé</a:t>
            </a:r>
            <a:r>
              <a:rPr lang="en-US" sz="2800" b="1" dirty="0" smtClean="0">
                <a:solidFill>
                  <a:srgbClr val="002060"/>
                </a:solidFill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</a:rPr>
              <a:t>nhìn</a:t>
            </a:r>
            <a:r>
              <a:rPr lang="en-US" sz="2800" b="1" dirty="0" smtClean="0">
                <a:solidFill>
                  <a:srgbClr val="002060"/>
                </a:solidFill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</a:rPr>
              <a:t>xem</a:t>
            </a:r>
            <a:r>
              <a:rPr lang="en-US" sz="2800" b="1" dirty="0" smtClean="0">
                <a:solidFill>
                  <a:srgbClr val="002060"/>
                </a:solidFill>
              </a:rPr>
              <a:t>, </a:t>
            </a:r>
            <a:r>
              <a:rPr lang="en-US" sz="2800" b="1" dirty="0" err="1" smtClean="0">
                <a:solidFill>
                  <a:srgbClr val="002060"/>
                </a:solidFill>
              </a:rPr>
              <a:t>bên</a:t>
            </a:r>
            <a:r>
              <a:rPr lang="en-US" sz="2800" b="1" dirty="0" smtClean="0">
                <a:solidFill>
                  <a:srgbClr val="002060"/>
                </a:solidFill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</a:rPr>
              <a:t>trong</a:t>
            </a:r>
            <a:r>
              <a:rPr lang="en-US" sz="2800" b="1" dirty="0" smtClean="0">
                <a:solidFill>
                  <a:srgbClr val="002060"/>
                </a:solidFill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</a:rPr>
              <a:t>quả</a:t>
            </a:r>
            <a:r>
              <a:rPr lang="en-US" sz="2800" b="1" dirty="0" smtClean="0">
                <a:solidFill>
                  <a:srgbClr val="002060"/>
                </a:solidFill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</a:rPr>
              <a:t>mít</a:t>
            </a:r>
            <a:r>
              <a:rPr lang="en-US" sz="2800" b="1" dirty="0" smtClean="0">
                <a:solidFill>
                  <a:srgbClr val="002060"/>
                </a:solidFill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</a:rPr>
              <a:t>là</a:t>
            </a:r>
            <a:r>
              <a:rPr lang="en-US" sz="2800" b="1" dirty="0" smtClean="0">
                <a:solidFill>
                  <a:srgbClr val="002060"/>
                </a:solidFill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</a:rPr>
              <a:t>gì</a:t>
            </a:r>
            <a:r>
              <a:rPr lang="en-US" sz="2800" b="1" dirty="0" smtClean="0">
                <a:solidFill>
                  <a:srgbClr val="002060"/>
                </a:solidFill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</a:rPr>
              <a:t>nào</a:t>
            </a:r>
            <a:r>
              <a:rPr lang="en-US" sz="2800" b="1" dirty="0" smtClean="0">
                <a:solidFill>
                  <a:srgbClr val="002060"/>
                </a:solidFill>
              </a:rPr>
              <a:t>?</a:t>
            </a:r>
          </a:p>
          <a:p>
            <a:r>
              <a:rPr lang="en-US" sz="2800" b="1" dirty="0" err="1" smtClean="0">
                <a:solidFill>
                  <a:srgbClr val="002060"/>
                </a:solidFill>
              </a:rPr>
              <a:t>Qủa</a:t>
            </a:r>
            <a:r>
              <a:rPr lang="en-US" sz="2800" b="1" dirty="0" smtClean="0">
                <a:solidFill>
                  <a:srgbClr val="002060"/>
                </a:solidFill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</a:rPr>
              <a:t>mít</a:t>
            </a:r>
            <a:r>
              <a:rPr lang="en-US" sz="2800" b="1" dirty="0" smtClean="0">
                <a:solidFill>
                  <a:srgbClr val="002060"/>
                </a:solidFill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</a:rPr>
              <a:t>có</a:t>
            </a:r>
            <a:r>
              <a:rPr lang="en-US" sz="2800" b="1" dirty="0" smtClean="0">
                <a:solidFill>
                  <a:srgbClr val="002060"/>
                </a:solidFill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</a:rPr>
              <a:t>một</a:t>
            </a:r>
            <a:r>
              <a:rPr lang="en-US" sz="2800" b="1" dirty="0" smtClean="0">
                <a:solidFill>
                  <a:srgbClr val="002060"/>
                </a:solidFill>
              </a:rPr>
              <a:t> hay </a:t>
            </a:r>
            <a:r>
              <a:rPr lang="en-US" sz="2800" b="1" dirty="0" err="1" smtClean="0">
                <a:solidFill>
                  <a:srgbClr val="002060"/>
                </a:solidFill>
              </a:rPr>
              <a:t>nhiều</a:t>
            </a:r>
            <a:r>
              <a:rPr lang="en-US" sz="2800" b="1" dirty="0" smtClean="0">
                <a:solidFill>
                  <a:srgbClr val="002060"/>
                </a:solidFill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</a:rPr>
              <a:t>hạt</a:t>
            </a:r>
            <a:r>
              <a:rPr lang="en-US" sz="2800" b="1" dirty="0" smtClean="0">
                <a:solidFill>
                  <a:srgbClr val="002060"/>
                </a:solidFill>
              </a:rPr>
              <a:t>?</a:t>
            </a:r>
            <a:endParaRPr lang="en-US" sz="2800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15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0" dur="2000"/>
                                        <p:tgtEl>
                                          <p:spTgt spid="7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3" dur="20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5 món ngon vừa lạ, vừa quen từ mít khiến thực khách thưởng thức một lần thì  nhớ mãi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9497"/>
            <a:ext cx="4736690" cy="29988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Món ngon hôm nay || Xôi mít chuẩn vị thái - Món Ngon Hôm Nay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6690" y="0"/>
            <a:ext cx="4407310" cy="30283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2 món ngon từ mít bạn không thể bỏ qua trong mùa hè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028335"/>
            <a:ext cx="4736690" cy="38296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2 món ngon từ mít bạn không thể bỏ qua trong mùa hè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6690" y="3038781"/>
            <a:ext cx="4407310" cy="38216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19577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ndAc>
          <p:stSnd>
            <p:snd r:embed="rId2" name="click.wav"/>
          </p:stSnd>
        </p:sndAc>
      </p:transition>
    </mc:Choice>
    <mc:Fallback xmlns="">
      <p:transition spd="slow">
        <p:sndAc>
          <p:stSnd>
            <p:snd r:embed="rId7" name="click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9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1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1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1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9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800"/>
                                        <p:tgtEl>
                                          <p:spTgt spid="10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800" fill="hold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800" fill="hold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THEME_BG_IMAGE" val=""/>
  <p:tag name="MMPROD_10027PHOTO" val=""/>
  <p:tag name="MMPROD_10027LOGO" val=""/>
  <p:tag name="MMPROD_TAG_VCONFIG" val="PD94bWwgdmVyc2lvbj0iMS4wIiBlbmNvZGluZz0iVVRGLTgiPz4NCjxjb25maWd1cmF0aW9uPg0KCTxicmFuZGluZz4NCgkJPHVpZm9udCBuYW1lPSJGT05UX05PVEVTX1RFWFQiIHZhbHVlPSJWZXJkYW5hLDksZmFsc2UsZmFsc2UsZmFsc2UiLz4NCgk8L2JyYW5kaW5nPg0KCTxjb2xvcnM+DQoJCTx1aWNvbG9yIG5hbWU9InByaW1hcnkiIHZhbHVlPSIweDZGODQ4OCIvPg0KCQk8dWljb2xvciBuYW1lPSJnbG93IiB2YWx1ZT0iMHgzNUQzMzQiLz4NCgkJPHVpY29sb3IgbmFtZT0idGV4dCIgdmFsdWU9IjB4RkZGRkZGIi8+DQoJCTx1aWNvbG9yIG5hbWU9ImxpZ2h0IiB2YWx1ZT0iMHg0RTVENjAiLz4NCgkJPHVpY29sb3IgbmFtZT0ic2hhZG93IiB2YWx1ZT0iMHgwMDAwMDAiLz4NCgkJPHVpY29sb3IgbmFtZT0iYmFja2dyb3VuZCIgdmFsdWU9IjB4NzI3OTcxIi8+DQoJPC9jb2xvcnM+DQoJPGxheW91dD4NCgkJPHVpc2hvdyBuYW1lPSJwcmVzZW50YXRpb250aXRsZSIgdmFsdWU9InRydWUiLz4NCgkJPHVpc2hvdyBuYW1lPSJwcmVzZW50ZXJwaG90byIgdmFsdWU9InRydWUiLz4NCgkJPHVpc2hvdyBuYW1lPSJwcmVzZW50ZXJuYW1lIiB2YWx1ZT0idHJ1ZSIvPg0KCQk8dWlzaG93IG5hbWU9InByZXNlbnRlcnRpdGxlIiB2YWx1ZT0idHJ1ZSIvPg0KCQk8dWlzaG93IG5hbWU9InByZXNlbnRlcmVtYWlsIiB2YWx1ZT0idHJ1ZSIvPg0KCQk8dWlzaG93IG5hbWU9InByZXNlbnRlcmJpbyIgdmFsdWU9InRydWUiLz4NCgkJPHVpc2hvdyBuYW1lPSJjb21wYW55bG9nbyIgdmFsdWU9InRydWUiLz4NCgkJPHVpc2hvdyBuYW1lPSJzaWRlYmFyIiB2YWx1ZT0idHJ1ZSIvPg0KCQk8dWlzaG93IG5hbWU9Im91dGxpbmUiIHZhbHVlPSJ0cnVlIi8+DQoJCTx1aXNob3cgbmFtZT0idGh1bWJuYWlsIiB2YWx1ZT0idHJ1ZSIvPg0KCQk8dWlzaG93IG5hbWU9Im5vdGVzIiB2YWx1ZT0idHJ1ZSIvPg0KCQk8dWlzaG93IG5hbWU9InNlYXJjaCIgdmFsdWU9InRydWUiLz4NCgkJPHVpc2hvdyBuYW1lPSJxdWl6IiB2YWx1ZT0idHJ1ZSIvPg0KCQk8dWlzaG93IG5hbWU9ImF0dGFjaG1lbnRzIiB2YWx1ZT0idHJ1ZSIvPg0KCQk8dWlzaG93IG5hbWU9InV0aWxzIiB2YWx1ZT0idHJ1ZSIvPg0KCQk8dWlzaG93IG5hbWU9InZvbHVtZSIgdmFsdWU9InRydWUiLz4NCgkJPHVpc2hvdyBuYW1lPSJwbGF5YmFyIiB2YWx1ZT0idHJ1ZSIvPg0KCQk8dWlzaG93IG5hbWU9InRhbGtpbmdoZWFkIiB2YWx1ZT0idHJ1ZSIvPg0KCQk8dWlzaG93IG5hbWU9InNpZGViYXJvbnJpZ2h0IiB2YWx1ZT0idHJ1ZSIvPg0KCQk8dWlzaG93IG5hbWU9InZpZXdjaGFuZ2UiIHZhbHVlPSJ0cnVlIi8+DQoJCTx1aXNob3cgbmFtZT0iYWx3YXlzU2NydW5jaCIgdmFsdWU9ImZhbHNlIi8+DQoJCTx1aXNob3cgbmFtZT0iaW5pdGlhbGRpc3BsYXltb2RlaXNub3JtYWwiIHZhbHVlPSJ0cnVlIi8+DQoJCTx1aXJlcGxhY2UgbmFtZT0ibG9nbyIgdmFsdWU9IiIvPg0KCQk8dWlyZXBsYWNlIG5hbWU9ImJnaW1hZ2UiIHZhbHVlPSIiLz4NCgkJPHVpcmVwbGFjZSBuYW1lPSJpbml0aWFsdGFiIiB2YWx1ZT0ib3V0bGluZSIvPg0KCTwvbGF5b3V0Pg0KCTxsYW5ndWFnZSBpZD0iZW4iPg0KCQk8IS0tIGZvcm1hdCBmb3IgdWlmb250IHZhbHVlIGlzICJmb250LHNpemUsaXNib2xkLGlzaXRhbGljLGlzc2hhZG93ZWQiIC0tPg0KCQk8dWlmb250IG5hbWU9IkZPTlRfUVVJWlpJTkciIHZhbHVlPSJWZXJkYW5hLDksZmFsc2UsZmFsc2UsZmFsc2UiLz4NCgkJPHVpZm9udCBuYW1lPSJGT05UX1NDUlVCU1RBVFVTIiB2YWx1ZT0iVmVyZGFuYSw5LHRydWUsZmFsc2UsdHJ1ZSIvPg0KCQk8dWlmb250IG5hbWU9IkZPTlRfU0NSVUJUSU1FIiB2YWx1ZT0iVmVyZGFuYSw5LGZhbHNlLGZhbHNlLHRydWUiLz4NCgkJPHVpZm9udCBuYW1lPSJGT05UX0VMQVBTRURUSU1FIiB2YWx1ZT0iVmVyZGFuYSw5LHRydWUsZmFsc2UsdHJ1ZSIvPg0KCQk8dWlmb250IG5hbWU9IkZPTlRfVVRJTFNNRU5VIiB2YWx1ZT0iVmVyZGFuYSw5LHRydWUsZmFsc2UsZmFsc2UiLz4NCgkJPHVpZm9udCBuYW1lPSJGT05UX1RBQlMiIHZhbHVlPSJWZXJkYW5hLDksdHJ1ZSxmYWxzZSx0cnVlIi8+DQoJCTx1aWZvbnQgbmFtZT0iRk9OVF9QUkVTRU5UQVRJT05OQU1FIiB2YWx1ZT0iVmVyZGFuYSwxNCxmYWxzZSxmYWxzZSx0cnVlIi8+DQoJCTx1aWZvbnQgbmFtZT0iRk9OVF9QUkVTRU5URVJOQU1FIiB2YWx1ZT0iVmVyZGFuYSwxMCx0cnVlLGZhbHNlLHRydWUiLz4NCgkJPHVpZm9udCBuYW1lPSJGT05UX1BSRVNFTlRFUlRJVExFIiB2YWx1ZT0iVmVyZGFuYSwxMCxmYWxzZSxmYWxzZSx0cnVlIi8+DQoJCTx1aWZvbnQgbmFtZT0iRk9OVF9CSU9CVE4iIHZhbHVlPSJWZXJkYW5hLDEwLGZhbHNlLGZhbHNlLHRydWUiLz4NCgkJPHVpZm9udCBuYW1lPSJGT05UX05PVEVTIiB2YWx1ZT0iVmVyZGFuYSwxMSxmYWxzZSxmYWxzZSxmYWxzZSIvPg0KCQk8dWlmb250IG5hbWU9IkZPTlRfT1VUTElORSIgdmFsdWU9IlZlcmRhbmEsMTEsZmFsc2UsZmFsc2UsdHJ1ZSIvPg0KCQk8dWlmb250IG5hbWU9IkZPTlRfU0VBUkNIIiB2YWx1ZT0iVmVyZGFuYSwxMSxmYWxzZSxmYWxzZSx0cnVlIi8+DQoJCTx1aWZvbnQgbmFtZT0iRk9OVF9USFVNQiIgdmFsdWU9IlZlcmRhbmEsOSxmYWxzZSxmYWxzZSx0cnVlIi8+DQoJCTx1aWZvbnQgbmFtZT0iRk9OVF9CSU9XSU4iIHZhbHVlPSJWZXJkYW5hLDExLGZhbHNlLGZhbHNlLGZhbHNlIi8+DQoJCTx1aWZvbnQgbmFtZT0iRk9OVF9MSVNUSEVBRElORyIgdmFsdWU9IlZlcmRhbmEsOSxmYWxzZSxmYWxzZSxmYWxzZSIvPg0KCQk8dWlmb250IG5hbWU9IkZPTlRfV0lOVElUTEUiIHZhbHVlPSJWZXJkYW5hLDksZmFsc2UsZmFsc2UsdHJ1ZSIvPg0KCQk8dWlmb250IG5hbWU9IkZPTlRfQVRUQUNITUVOVFMiIHZhbHVlPSJWZXJkYW5hLDExLGZhbHNlLGZhbHNlLHRydWUiLz4NCgkJPCEtLXF1aXogcG9kIGFuZCBtZXNzYWdlIGJveCB0ZXh0IGZvbnRzLS0+DQoJCTx1aWZvbnQgbmFtZT0iRk9OVF9NU0dCT1hfV0lOVElUTEUiIHZhbHVlPSJWZXJkYW5hLDExLHRydWUsZmFsc2UsdHJ1ZSIvPg0KCQk8dWlmb250IG5hbWU9IkZPTlRfTVNHQk9YX01TRyIgdmFsdWU9IlZlcmRhbmEsMTEsZmFsc2UsZmFsc2UsdHJ1ZSIvPg0KCQk8dWlmb250IG5hbWU9IkZPTlRfTVNHQk9YX09QVElPTlMiIHZhbHVlPSJWZXJkYW5hLDksdHJ1ZSxmYWxzZSx0cnVlIi8+DQoJCTx1aWZvbnQgbmFtZT0iRk9OVF9RVUlaUE9EX1FVSVpfVElUTEUiIHZhbHVlPSJWZXJkYW5hLDExLHRydWUsZmFsc2UsdHJ1ZSIvPg0KCQk8dWlmb250IG5hbWU9IkZPTlRfUVVJWlBPRF9RVUlaX0FUVEVNUFQiIHZhbHVlPSJWZXJkYW5hLDksZmFsc2UsZmFsc2UsdHJ1ZSIvPg0KCQk8dWlmb250IG5hbWU9IkZPTlRfUVVJWlBPRF9RVUlaX0FUVEVNUFRfVkFMVUUiIHZhbHVlPSJWZXJkYW5hLDksdHJ1ZSxmYWxzZSx0cnVlIi8+DQoJCTx1aWZvbnQgbmFtZT0iRk9OVF9RVUlaUE9EX1FVRVNUSU9OX1NDT1JFIiB2YWx1ZT0iVmVyZGFuYSw5LGZhbHNlLGZhbHNlLHRydWUiLz4NCgkJPHVpZm9udCBuYW1lPSJGT05UX1FVSVpQT0RfUVVFU1RJT05fU0NPUkVfVkFMVUUiIHZhbHVlPSJWZXJkYW5hLDksdHJ1ZSxmYWxzZSx0cnVlIi8+DQoJCTx1aWZvbnQgbmFtZT0iRk9OVF9RVUlaUE9EX1FVRVNUSU9OX0FUVEVNUFQiIHZhbHVlPSJWZXJkYW5hLDksZmFsc2UsZmFsc2UsdHJ1ZSIvPg0KCQk8dWlmb250IG5hbWU9IkZPTlRfUVVJWlBPRF9RVUVTVElPTl9BVFRFTVBUX1ZBTFVFIiB2YWx1ZT0iVmVyZGFuYSw5LHRydWUsZmFsc2UsdHJ1ZSIvPg0KCQk8dWlmb250IG5hbWU9IkZPTlRfUVVJWlBPRF9RVUVTVElPTl9UQUciIHZhbHVlPSJWZXJkYW5hLDExLHRydWUsZmFsc2UsdHJ1ZSIvPg0KCQk8dWlmb250IG5hbWU9IkZPTlRfUVVJWlBPRF9RVUlaX1FVRVNUSU9OX0NPVU5UIiB2YWx1ZT0iVmVyZGFuYSw5LGZhbHNlLGZhbHNlLHRydWUiLz4NCgkJPHVpZm9udCBuYW1lPSJGT05UX1FVSVpQT0RfUVVJWl9RVUVTVElPTl9DT1VOVF9WQUxVRSIgdmFsdWU9IlZlcmRhbmEsOSx0cnVlLGZhbHNlLHRydWUiLz4NCgkJPHVpZm9udCBuYW1lPSJGT05UX1FVSVpQT0RfUVVJWl9RVUVTVElPTl9BVFRFTVBURUQiIHZhbHVlPSJWZXJkYW5hLDksZmFsc2UsZmFsc2UsdHJ1ZSIvPg0KCQk8dWlmb250IG5hbWU9IkZPTlRfUVVJWlBPRF9RVUlaX1FVRVNUSU9OX0FUVEVNUFRFRF9WQUxVRSIgdmFsdWU9IlZlcmRhbmEsOSx0cnVlLGZhbHNlLHRydWUiLz4NCgkJPHVpZm9udCBuYW1lPSJGT05UX1FVSVpQT0RfUVVJWl9TQ09SRV9UQUciIHZhbHVlPSJWZXJkYW5hLDExLHRydWUsZmFsc2UsdHJ1ZSIvPg0KCQk8dWlmb250IG5hbWU9IkZPTlRfUVVJWlBPRF9RVUlaX1NDT1JFIiB2YWx1ZT0iVmVyZGFuYSw5LGZhbHNlLGZhbHNlLHRydWUiLz4NCgkJPHVpZm9udCBuYW1lPSJGT05UX1FVSVpQT0RfUVVJWl9TQ09SRV9WQUxVRSIgdmFsdWU9IlZlcmRhbmEsOSx0cnVlLGZhbHNlLHRydWUiLz4NCgkJPHVpZm9udCBuYW1lPSJGT05UX1FVSVpQT0RfUVVJWl9NQVhTQ09SRSIgdmFsdWU9IlZlcmRhbmEsOSxmYWxzZSxmYWxzZSx0cnVlIi8+DQoJCTx1aWZvbnQgbmFtZT0iRk9OVF9RVUlaUE9EX1FVSVpfTUFYU0NPUkVfVkFMVUUiIHZhbHVlPSJWZXJkYW5hLDksdHJ1ZSxmYWxzZSx0cnVlIi8+DQoJCTx1aWZvbnQgbmFtZT0iRk9OVF9RVUlaUE9EX1FVSVpfUEFTU1NDT1JFIiB2YWx1ZT0iVmVyZGFuYSw5LGZhbHNlLGZhbHNlLHRydWUiLz4NCgkJPHVpZm9udCBuYW1lPSJGT05UX1FVSVpQT0RfUVVJWl9QQVNTU0NPUkVfVkFMVUUiIHZhbHVlPSJWZXJkYW5hLDksdHJ1ZSxmYWxzZSx0cnVlIi8+DQoJCTwhLS0gdWl0ZXh0IC0tPg0KCQk8IS0tIHN1YnN0aXR1dGlvbjogJW4gPT0gc2xpZGUgbnVtYmVyIC0tPg0KCQk8dWl0ZXh0IG5hbWU9IlVOTkFNRURTTElERVRJVExFIiB2YWx1ZT0iU2xpZGUgJW4iLz4NCgkJPCEtLSBzdWJzdGl0dXRpb246ICVuID09IHNsaWRlIG51bWJlciAtLT4NCgkJPCEtLSBzdWJzdGl0dXRpb246ICV0ID09IHRvdGFsIHNsaWRlIGNvdW50IC0tPg0KCQk8dWl0ZXh0IG5hbWU9IlNDUlVCQkFSU1RBVFVTX1NMSURFSU5GTyIgdmFsdWU9IlNsaWRlICVuIC8gJXQgfCAiLz4NCgkJPHVpdGV4dCBuYW1lPSJTQ1JVQkJBUlNUQVRVU19TVE9QUEVEIiB2YWx1ZT0iU3RvcHBlZCIvPg0KCQk8dWl0ZXh0IG5hbWU9IlNDUlVCQkFSU1RBVFVTX1BMQVlJTkciIHZhbHVlPSJQbGF5aW5nIi8+DQoJCTx1aXRleHQgbmFtZT0iU0NSVUJCQVJTVEFUVVNfTk9BVURJTyIgdmFsdWU9Ik5vIEF1ZGlvIi8+DQoJCTx1aXRleHQgbmFtZT0iU0NSVUJCQVJTVEFUVVNfVklEUExBWUlORyIgdmFsdWU9IlZpZGVvIFBsYXlpbmciLz4NCgkJPHVpdGV4dCBuYW1lPSJTQ1JVQkJBUlNUQVRVU19MT0FESU5HIiB2YWx1ZT0iTG9hZGluZyIvPg0KCQk8dWl0ZXh0IG5hbWU9IlNDUlVCQkFSU1RBVFVTX0JVRkZFUklORyIgdmFsdWU9IkJ1ZmZlcmluZyIvPg0KCQk8dWl0ZXh0IG5hbWU9IlNDUlVCQkFSU1RBVFVTX1FVRVNUSU9OIiB2YWx1ZT0iQW5zd2VyIFF1ZXN0aW9uIi8+DQoJCTx1aXRleHQgbmFtZT0iU0NSVUJCQVJTVEFUVVNfUkVWSUVXUVVJWiIgdmFsdWU9IlJldmlld2luZyBRdWl6Ii8+DQoJCTwhLS0gc3Vic3RpdHV0aW9uOiAlbSA9PSBtaW51dGVzIHJlbWFpbmluZyAtLT4NCgkJPCEtLSBzdWJzdGl0dXRpb246ICVzID09IHNlY29uZHMgcmVtYWluaW5nIC0tPg0KCQk8dWl0ZXh0IG5hbWU9IkVMQVBTRUQiIHZhbHVlPSIlbSBNaW51dGVzICVzIFNlY29uZHMgUmVtYWluaW5nIi8+DQoJCTx1aXRleHQgbmFtZT0iTk9URk9VTkQiIHZhbHVlPSJOb3RoaW5nIEZvdW5kIi8+DQoJCTx1aXRleHQgbmFtZT0iQVRUQUNITUVOVFMiIHZhbHVlPSJBdHRhY2htZW50cyIvPg0KCQk8IS0tIHN1YnN0aXR1dGlvbjogJXAgPT0gY3VycmVudCBzcGVha2VyJ3MgdGl0bGUgLS0+DQoJCTx1aXRleHQgbmFtZT0iQklPV0lOX1RJVExFIiB2YWx1ZT0iQmlvOiAlcCIvPg0KCQk8dWl0ZXh0IG5hbWU9IkJJT0JUTl9USVRMRSIgdmFsdWU9IkJpbyIvPg0KCQk8dWl0ZXh0IG5hbWU9IkRJVklERVJCVE5fVElUTEUiIHZhbHVlPSJ8Ii8+DQoJCTx1aXRleHQgbmFtZT0iQ09OVEFDVEJUTl9USVRMRSIgdmFsdWU9IkNvbnRhY3QiLz4NCgkJPHVpdGV4dCBuYW1lPSJUQUJfUVVJWiIgdmFsdWU9IlF1aXoiLz4NCgkJPHVpdGV4dCBuYW1lPSJUQUJfT1VUTElORSIgdmFsdWU9Ik91dGxpbmUiLz4NCgkJPHVpdGV4dCBuYW1lPSJUQUJfVEhVTUIiIHZhbHVlPSJUaHVtYiIvPg0KCQk8dWl0ZXh0IG5hbWU9IlRBQl9OT1RFUyIgdmFsdWU9Ik5vdGVzIi8+DQoJCTx1aXRleHQgbmFtZT0iVEFCX1NFQVJDSCIgdmFsdWU9IlNlYXJjaCIvPg0KCQk8dWl0ZXh0IG5hbWU9IlNMSURFX0hFQURJTkciIHZhbHVlPSJTbGlkZSBUaXRsZSIvPg0KCQk8dWl0ZXh0IG5hbWU9IkRVUkFUSU9OX0hFQURJTkciIHZhbHVlPSJEdXJhdGlvbiIvPg0KCQk8dWl0ZXh0IG5hbWU9IlNFQVJDSF9IRUFESU5HIiB2YWx1ZT0iU2VhcmNoIGZvciB0ZXh0OiIvPg0KCQk8dWl0ZXh0IG5hbWU9IlRIVU1CX0hFQURJTkciIHZhbHVlPSJTbGlkZSIvPg0KCQk8dWl0ZXh0IG5hbWU9IlRIVU1CX0lORk8iIHZhbHVlPSJTbGlkZSBUaXRsZS9EdXJhdGlvbiIvPg0KCQk8dWl0ZXh0IG5hbWU9IkFUVEFDSE5BTUVfSEVBRElORyIgdmFsdWU9IkZpbGUgTmFtZSIvPg0KCQk8dWl0ZXh0IG5hbWU9IkFUVEFDSFNJWkVfSEVBRElORyIgdmFsdWU9IlNpemUiLz4NCgkJPHVpdGV4dCBuYW1lPSJTTElERV9OT1RFUyIgdmFsdWU9IlNsaWRlIE5vdGVzIi8+DQoJCTwhLS1xdWl6IHBvZCBhbmQgbWVzc2FnZSBib3ggdGV4dHMtLT4NCgkJPHVpdGV4dCBuYW1lPSJRVUlaUE9EX1FVSVpfQVRURU1QVCIgdmFsdWU9IlF1aXogQXR0ZW1wdDoiLz4NCgkJPHVpdGV4dCBuYW1lPSJRVUlaUE9EX1FVSVpfQVRURU1QVF9WQUxVRSIgdmFsdWU9IiVuIG9mICV0Ii8+DQoJCTx1aXRleHQgbmFtZT0iUVVJWlBPRF9RVUlaX1NDT1JFIiB2YWx1ZT0iU2NvcmVkOiIvPg0KCQk8dWl0ZXh0IG5hbWU9IlFVSVpQT0RfUVVJWl9QQVNTU0NPUkUiIHZhbHVlPSJQYXNzaW5nIFNjb3JlOiIvPg0KCQk8dWl0ZXh0IG5hbWU9IlFVSVpQT0RfUVVJWl9NQVhTQ09SRSIgdmFsdWU9Ik1heCBTY29yZToiLz4NCgkJPHVpdGV4dCBuYW1lPSJRVUlaUE9EX1FVRVNBVE1QVF9TVFIiIHZhbHVlPSJBdHRlbXB0OiAlbiBvZiAldCIvPg0KCQk8dWl0ZXh0IG5hbWU9IlFVSVpQT0RfUVVFU1RZUEVfU1RSIiB2YWx1ZT0iVHlwZTogJXMiLz4NCgkJPHVpdGV4dCBuYW1lPSJRVUlaUE9EX1FVRVNUWVBFX0dSRCIgdmFsdWU9IkdyYWRlZCIvPg0KCQk8dWl0ZXh0IG5hbWU9IlFVSVpQT0RfUVVFU1RZUEVfU1ZZIiB2YWx1ZT0iU3VydmV5Ii8+DQoJCTx1aXRleHQgbmFtZT0iUVVJWlBPRF9RVUlaQVRNUFRfSU5GIiB2YWx1ZT0iSW5maW5pdGUiLz4NCgkJPHVpdGV4dCBuYW1lPSJRVUlaUE9EX1FVRVNBVE1QVF9JTkYiIHZhbHVlPSJJbmZpbml0ZSIvPg0KCQk8dWl0ZXh0IG5hbWU9IldBUk5JTkdNU0dfWUVTU1RSSU5HIiB2YWx1ZT0iWWVzIi8+DQoJCTx1aXRleHQgbmFtZT0iV0FSTklOR01TR19OT1NUUklORyIgdmFsdWU9Ik5vIi8+DQoJCTx1aXRleHQgbmFtZT0iV0FSTklOR01TR19USVRMRVNUUklORyIgdmFsdWU9IlF1aXogTmF2aWdhdGlvbiBXYXJuaW5nIi8+DQoJCTx1aXRleHQgbmFtZT0iV0FSTklOR01TR19NU0dTVFJJTkciIHZhbHVlPSJUaGVyZSBhcmUgdW4tYXR0ZW1wdGVkIHF1ZXN0aW9ucyBpbiB0aGlzIFF1aXouJiN4QTsmI3hBO0NsaWNraW5nIFllcyB3aWxsIHRha2UgeW91IG91dCBvZiB0aGUgUXVpei4gQ2xpY2sgTm8gdG8gY29udGludWUgdGhlIFF1aXouIi8+DQoJCTx1aXRleHQgbmFtZT0iSU5GT1JNQVRJT05fSDI2NF9GTEFTSFBMQVlFUiIgdmFsdWU9IlRoZSBjdXJyZW50IHZlcnNpb24gb2YgRmxhc2ggUGxheWVyIGluc3RhbGxlZCBvbiB5b3VyIG1hY2hpbmUgZG9lcyBub3Qgc3VwcG9ydCB0aGlzIHZpZGVvLiBDbGljayBvbiB0aGUgdmlkZW8gYXJlYSB0byBkb3dubG9hZCB0aGUgbGF0ZXN0IEZsYXNoIFBsYXllci4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U2hvdyBzaWRlYmFyIHRvIHBhcnRpY2lwYW50cyIvPg0KCQk8dWl0ZXh0IG5hbWU9Ik1VVEUiIHZhbHVlPSJNdXRlIi8+DQoJCTx1aXRleHQgbmFtZT0iRE9DV1JBUF9USVRMRSIgdmFsdWU9IlByZXNlbnRlciBGaWxlIEF0dGFjaG1lbnQiLz4NCgkJPHVpdGV4dCBuYW1lPSJET0NXUkFQX01TRyIgdmFsdWU9IlNhdmUgdG8gTXkgQ29tcHV0ZXIiLz4NCgkJPHVpdGV4dCBuYW1lPSJET0NXUkFQX1BST01QVCIgdmFsdWU9IkNsaWNrIHRvIERvd25sb2FkIi8+DQoJPC9sYW5ndWFnZT4NCgk8bGFuZ3VhZ2UgaWQ9ImRlIj4NCgkJPCEtLSBmb3JtYXQgZm9yIHVpZm9udCB2YWx1ZSBpcyAiZm9udCxzaXplLGlzYm9sZCxpc2l0YWxpYyxpc3NoYWRvd2VkIiAtLT4NCgkJPHVpZm9udCBuYW1lPSJGT05UX1FVSVpaSU5HIiB2YWx1ZT0iVmVyZGFuYSw5LGZhbHNlLGZhbHNlLGZhbHNlIi8+DQoJCTx1aWZvbnQgbmFtZT0iRk9OVF9TQ1JVQlNUQVRVUyIgdmFsdWU9IlZlcmRhbmEsOSx0cnVlLGZhbHNlLHRydWUiLz4NCgkJPHVpZm9udCBuYW1lPSJGT05UX1NDUlVCVElNRSIgdmFsdWU9IlZlcmRhbmEsOSxmYWxzZSxmYWxzZSx0cnVlIi8+DQoJCTx1aWZvbnQgbmFtZT0iRk9OVF9FTEFQU0VEVElNRSIgdmFsdWU9IlZlcmRhbmEsOSx0cnVlLGZhbHNlLHRydWUiLz4NCgkJPHVpZm9udCBuYW1lPSJGT05UX1VUSUxTTUVOVSIgdmFsdWU9IlZlcmRhbmEsOSx0cnVlLGZhbHNlLGZhbHNlIi8+DQoJCTx1aWZvbnQgbmFtZT0iRk9OVF9UQUJTIiB2YWx1ZT0iVmVyZGFuYSw5LHRydWUsZmFsc2UsdHJ1ZSIvPg0KCQk8dWlmb250IG5hbWU9IkZPTlRfUFJFU0VOVEFUSU9OTkFNRSIgdmFsdWU9IlZlcmRhbmEsMTQsZmFsc2UsZmFsc2UsdHJ1ZSIvPg0KCQk8dWlmb250IG5hbWU9IkZPTlRfUFJFU0VOVEVSTkFNRSIgdmFsdWU9IlZlcmRhbmEsMTAsdHJ1ZSxmYWxzZSx0cnVlIi8+DQoJCTx1aWZvbnQgbmFtZT0iRk9OVF9QUkVTRU5URVJUSVRMRSIgdmFsdWU9IlZlcmRhbmEsMTAsZmFsc2UsZmFsc2UsdHJ1ZSIvPg0KCQk8dWlmb250IG5hbWU9IkZPTlRfQklPQlROIiB2YWx1ZT0iVmVyZGFuYSwxMCxmYWxzZSxmYWxzZSx0cnVlIi8+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ksZmFsc2UsZmFsc2UsdHJ1ZSIvPg0KCQk8dWlmb250IG5hbWU9IkZPTlRfQklPV0lOIiB2YWx1ZT0iVmVyZGFuYSwxMSxmYWxzZSxmYWxzZSxmYWxzZSIvPg0KCQk8dWlmb250IG5hbWU9IkZPTlRfTElTVEhFQURJTkciIHZhbHVlPSJWZXJkYW5hLDksZmFsc2UsZmFsc2UsZmFsc2UiLz4NCgkJPHVpZm9udCBuYW1lPSJGT05UX1dJTlRJVExFIiB2YWx1ZT0iVmVyZGFuYSw5LGZhbHNlLGZhbHNlLHRydWUiLz4NCgkJPHVpZm9udCBuYW1lPSJGT05UX0FUVEFDSE1FTlRTIiB2YWx1ZT0iVmVyZGFuYSwxMSxmYWxzZSxmYWxzZSx0cnVlIi8+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+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+DQoJCTx1aWZvbnQgbmFtZT0iRk9OVF9RVUlaUE9EX1FVSVpfUVVFU1RJT05fQ09VTlRfVkFMVUUiIHZhbHVlPSJWZXJkYW5hLDksdHJ1ZSxmYWxzZSx0cnVlIi8+DQoJCTx1aWZvbnQgbmFtZT0iRk9OVF9RVUlaUE9EX1FVSVpfUVVFU1RJT05fQVRURU1QVEVEIiB2YWx1ZT0iVmVyZGFuYSw5LGZhbHNlLGZhbHNlLHRydWUiLz4NCgkJPHVpZm9udCBuYW1lPSJGT05UX1FVSVpQT0RfUVVJWl9RVUVTVElPTl9BVFRFTVBURURfVkFMVUUiIHZhbHVlPSJWZXJkYW5hLDksdHJ1ZSxmYWxzZSx0cnVlIi8+DQoJCTx1aWZvbnQgbmFtZT0iRk9OVF9RVUlaUE9EX1FVSVpfU0NPUkVfVEFHIiB2YWx1ZT0iVmVyZGFuYSwxMSx0cnVlLGZhbHNlLHRydWUiLz4NCgkJPHVpZm9udCBuYW1lPSJGT05UX1FVSVpQT0RfUVVJWl9TQ09SRSIgdmFsdWU9IlZlcmRhbmEsOSxmYWxzZSxmYWxzZSx0cnVlIi8+DQoJCTx1aWZvbnQgbmFtZT0iRk9OVF9RVUlaUE9EX1FVSVpfU0NPUkVfVkFMVUUiIHZhbHVlPSJWZXJkYW5hLDksdHJ1ZSxmYWxzZSx0cnVlIi8+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+DQoJCTx1aWZvbnQgbmFtZT0iRk9OVF9RVUlaUE9EX1FVSVpfUEFTU1NDT1JFX1ZBTFVFIiB2YWx1ZT0iVmVyZGFuYSw5LHRydWUsZmFsc2UsdHJ1ZSIvPg0KCQk8IS0tIHVpdGV4dCAtLT4NCgkJPCEtLSBzdWJzdGl0dXRpb246ICVuID09IHNsaWRlIG51bWJlciAtLT4NCgkJPHVpdGV4dCBuYW1lPSJVTk5BTUVEU0xJREVUSVRMRSIgdmFsdWU9IkZvbGllICVuIi8+DQoJCTwhLS0gc3Vic3RpdHV0aW9uOiAlbiA9PSBzbGlkZSBudW1iZXIgLS0+DQoJCTwhLS0gc3Vic3RpdHV0aW9uOiAldCA9PSB0b3RhbCBzbGlkZSBjb3VudCAtLT4NCgkJPHVpdGV4dCBuYW1lPSJTQ1JVQkJBUlNUQVRVU19TTElERUlORk8iIHZhbHVlPSJGb2xpZSAlbiAvICV0IHwgIi8+DQoJCTx1aXRleHQgbmFtZT0iU0NSVUJCQVJTVEFUVVNfU1RPUFBFRCIgdmFsdWU9IkJlZW5kZXQiLz4NCgkJPHVpdGV4dCBuYW1lPSJTQ1JVQkJBUlNUQVRVU19QTEFZSU5HIiB2YWx1ZT0iV2llZGVyZ2FiZSIvPg0KCQk8dWl0ZXh0IG5hbWU9IlNDUlVCQkFSU1RBVFVTX05PQVVESU8iIHZhbHVlPSJLZWluIEF1ZGlvIi8+DQoJCTx1aXRleHQgbmFtZT0iU0NSVUJCQVJTVEFUVVNfVklEUExBWUlORyIgdmFsdWU9IlZpZGVvIHdpcmQgYWJnZXNwaWVsdCIvPg0KCQk8dWl0ZXh0IG5hbWU9IlNDUlVCQkFSU1RBVFVTX0xPQURJTkciIHZhbHVlPSJMYWRlbiIvPg0KCQk8dWl0ZXh0IG5hbWU9IlNDUlVCQkFSU1RBVFVTX0JVRkZFUklORyIgdmFsdWU9IlB1ZmZlcm4iLz4NCgkJPHVpdGV4dCBuYW1lPSJTQ1JVQkJBUlNUQVRVU19RVUVTVElPTiIgdmFsdWU9IkZyYWdlIGJlYW50d29ydGVuIi8+DQoJCTx1aXRleHQgbmFtZT0iU0NSVUJCQVJTVEFUVVNfUkVWSUVXUVVJWiIgdmFsdWU9Ik5vY2htYWxzIGR1cmNoc2VoZW4iLz4NCgkJPCEtLSBzdWJzdGl0dXRpb246ICVtID09IG1pbnV0ZXMgcmVtYWluaW5nIC0tPg0KCQk8IS0tIHN1YnN0aXR1dGlvbjogJXMgPT0gc2Vjb25kcyByZW1haW5pbmcgLS0+DQoJCTx1aXRleHQgbmFtZT0iRUxBUFNFRCIgdmFsdWU9IlJlc3RkYXVlcjogJW0gTWludXRlbiAlcyBTZWt1bmRlbiIvPg0KCQk8dWl0ZXh0IG5hbWU9Ik5PVEZPVU5EIiB2YWx1ZT0iTmljaHRzIGdlZnVuZGVuIi8+DQoJCTx1aXRleHQgbmFtZT0iQVRUQUNITUVOVFMiIHZhbHVlPSJBbmxhZ2VuIi8+DQoJCTwhLS0gc3Vic3RpdHV0aW9uOiAlcCA9PSBjdXJyZW50IHNwZWFrZXIncyB0aXRsZSAtLT4NCgkJPHVpdGV4dCBuYW1lPSJCSU9XSU5fVElUTEUiIHZhbHVlPSJTcHJlY2hlcjogJXAiLz4NCgkJPHVpdGV4dCBuYW1lPSJCSU9CVE5fVElUTEUiIHZhbHVlPSJTcHJlY2hlciIvPg0KCQk8dWl0ZXh0IG5hbWU9IkRJVklERVJCVE5fVElUTEUiIHZhbHVlPSJ8Ii8+DQoJCTx1aXRleHQgbmFtZT0iQ09OVEFDVEJUTl9USVRMRSIgdmFsdWU9IktvbnRha3QiLz4NCgkJPHVpdGV4dCBuYW1lPSJUQUJfUVVJWiIgdmFsdWU9IlF1aXoiLz4NCgkJPHVpdGV4dCBuYW1lPSJUQUJfT1VUTElORSIgdmFsdWU9IlN0cnVrdHVyIi8+DQoJCTx1aXRleHQgbmFtZT0iVEFCX1RIVU1CIiB2YWx1ZT0iTWluaWF0dXIiLz4NCgkJPHVpdGV4dCBuYW1lPSJUQUJfTk9URVMiIHZhbHVlPSJOb3RpemVuIi8+DQoJCTx1aXRleHQgbmFtZT0iVEFCX1NFQVJDSCIgdmFsdWU9IlN1Y2hlbiIvPg0KCQk8dWl0ZXh0IG5hbWU9IlNMSURFX0hFQURJTkciIHZhbHVlPSJGb2xpZW50aXRlbCIvPg0KCQk8dWl0ZXh0IG5hbWU9IkRVUkFUSU9OX0hFQURJTkciIHZhbHVlPSJEYXVlciIvPg0KCQk8dWl0ZXh0IG5hbWU9IlNFQVJDSF9IRUFESU5HIiB2YWx1ZT0iVGV4dCBzdWNoZW46Ii8+DQoJCTx1aXRleHQgbmFtZT0iVEhVTUJfSEVBRElORyIgdmFsdWU9IkZvbGllIi8+DQoJCTx1aXRleHQgbmFtZT0iVEhVTUJfSU5GTyIgdmFsdWU9IkZvbGllbnRpdGVsL0RhdWVyIi8+DQoJCTx1aXRleHQgbmFtZT0iQVRUQUNITkFNRV9IRUFESU5HIiB2YWx1ZT0iRGF0ZWluYW1lIi8+DQoJCTx1aXRleHQgbmFtZT0iQVRUQUNIU0laRV9IRUFESU5HIiB2YWx1ZT0iR3LDtsOfZSIvPg0KCQk8dWl0ZXh0IG5hbWU9IlNMSURFX05PVEVTIiB2YWx1ZT0iRm9saWVubm90aXplbiIvPg0KCQk8IS0tcXVpeiBwb2QgYW5kIG1lc3NhZ2UgYm94IHRleHRzLS0+DQoJCTx1aXRleHQgbmFtZT0iUVVJWlBPRF9RVUlaX0FUVEVNUFQiIHZhbHVlPSJRdWl6dmVyc3VjaDoiLz4NCgkJPHVpdGV4dCBuYW1lPSJRVUlaUE9EX1FVSVpfQVRURU1QVF9WQUxVRSIgdmFsdWU9IiVuIHZvbiAldCIvPg0KCQk8dWl0ZXh0IG5hbWU9IlFVSVpQT0RfUVVJWl9TQ09SRSIgdmFsdWU9IkVycmVpY2h0OiIvPg0KCQk8dWl0ZXh0IG5hbWU9IlFVSVpQT0RfUVVJWl9QQVNTU0NPUkUiIHZhbHVlPSJNaW5kZXN0cHVua3R6YWhsOiIvPg0KCQk8dWl0ZXh0IG5hbWU9IlFVSVpQT0RfUVVJWl9NQVhTQ09SRSIgdmFsdWU9Ik1heGltYWxlIFB1bmt0emFobDoiLz4NCgkJPHVpdGV4dCBuYW1lPSJRVUlaUE9EX1FVRVNBVE1QVF9TVFIiIHZhbHVlPSJWZXJzdWNoOiAlbiB2b24gJXQiLz4NCgkJPHVpdGV4dCBuYW1lPSJRVUlaUE9EX1FVRVNUWVBFX1NUUiIgdmFsdWU9IlR5cDogJXMiLz4NCgkJPHVpdGV4dCBuYW1lPSJRVUlaUE9EX1FVRVNUWVBFX0dSRCIgdmFsdWU9IkJld2VydGV0Ii8+DQoJCTx1aXRleHQgbmFtZT0iUVVJWlBPRF9RVUVTVFlQRV9TVlkiIHZhbHVlPSJVbWZyYWdlIi8+DQoJCTx1aXRleHQgbmFtZT0iUVVJWlBPRF9RVUlaQVRNUFRfSU5GIiB2YWx1ZT0iVW5lbmRsaWNoIi8+DQoJCTx1aXRleHQgbmFtZT0iUVVJWlBPRF9RVUVTQVRNUFRfSU5GIiB2YWx1ZT0iVW5lbmRsaWNoIi8+DQoJCTx1aXRleHQgbmFtZT0iV0FSTklOR01TR19ZRVNTVFJJTkciIHZhbHVlPSJKYSIvPg0KCQk8dWl0ZXh0IG5hbWU9IldBUk5JTkdNU0dfTk9TVFJJTkciIHZhbHVlPSJOZWluIi8+DQoJCTx1aXRleHQgbmFtZT0iV0FSTklOR01TR19USVRMRVNUUklORyIgdmFsdWU9IlF1aXpuYXZpZ2F0aW9uc3dhcm51bmciLz4NCgkJPHVpdGV4dCBuYW1lPSJXQVJOSU5HTVNHX01TR1NUUklORyIgdmFsdWU9IkluIGRpZXNlbSBRdWl6IGdpYnQgZXMgdW5iZWFudHdvcnRldGUgRnJhZ2VuLiYjeEE7JiN4QTtXZW5uIFNpZSBhdWYgJnF1b3Q7SmEmcXVvdDsga2xpY2tlbiwgd2lyZCBkYXMgUXVpeiBiZWVuZGV0LiBLbGlja2VuIFNpZSBhdWYgJnF1b3Q7TmVpbiZxdW90OywgdW0gbWl0IGRlbSBRdWl6IGZvcnR6dWZhaHJlbi4iLz4NCgkJPHVpdGV4dCBuYW1lPSJJTkZPUk1BVElPTl9IMjY0X0ZMQVNIUExBWUVSIiB2YWx1ZT0iRGFzIFZpZGVvIHdpcmQgdm9uIGRlciBtb21lbnRhbiBhdWYgZGllc2VtIENvbXB1dGVyIGluc3RhbGxpZXJ0ZW4gVmVyc2lvbiB2b24gRmxhc2ggUGxheWVyIG5pY2h0IHVudGVyc3TDvHR6dC4gS2xpY2tlbiBTaWUgYXVmIGRlbiBWaWRlb2JlcmVpY2gsIHVtIGRpZSBha3R1ZWxsZSBWZXJzaW9uIHZvbiBGbGFzaCBQbGF5ZXIgaGVydW50ZXJ6dWxhZGVuLiIvPg0KCQk8IS0tIHN1YnN0aXR1dGlvbjogJXAgPT0gcHJlc2VudGF0aW9uIHRpdGxlIC0tPg0KCQk8IS0tIHN1YnN0aXR1dGlvbjogJXMgPT0gc2xpZGUgdGl0bGUgLS0+DQoJCTwhLS0gc3Vic3RpdHV0aW9uOiAlbiA9PSBzbGlkZSBudW1iZXIgLS0+DQoJCTx1aXRleHQgbmFtZT0iQk9PS01BUksiIHZhbHVlPSJBZG9iZSBQcmVzZW50ZXIgLSAlcCIvPg0KCQk8IS0tIHN1YnN0aXR1dGlvbjogJXAgPT0gcHJlc2VudGF0aW9uIHRpdGxlIC0tPg0KCQk8IS0tIHN1YnN0aXR1dGlvbjogJXMgPT0gc2xpZGUgdGl0bGUgLS0+DQoJCTwhLS0gc3Vic3RpdHV0aW9uOiAlbiA9PSBzbGlkZSBudW1iZXIgLS0+DQoJCTx1aXRleHQgbmFtZT0iQk9PS01BUktTTElERSIgdmFsdWU9IkFkb2JlIFByZXNlbnRlciAtICVwICVzIi8+DQoJCTx1aXRleHQgbmFtZT0iU0hPV1NJREVCQVIiIHZhbHVlPSJEZW4gVGVpbG5laG1lcm4gZGllIFNlaXRlbmxlaXN0ZSBhbnplaWdlbiIvPg0KCQk8dWl0ZXh0IG5hbWU9Ik1VVEUiIHZhbHVlPSJUb24gYXVzIi8+DQoJCTx1aXRleHQgbmFtZT0iRE9DV1JBUF9USVRMRSIgdmFsdWU9IlByZXNlbnRlci1BbmhhbmciLz4NCgkJPHVpdGV4dCBuYW1lPSJET0NXUkFQX01TRyIgdmFsdWU9IkF1ZiBtZWluZW0gQXJiZWl0c3BsYXR6IHNwZWljaGVybiIvPg0KCQk8dWl0ZXh0IG5hbWU9IkRPQ1dSQVBfUFJPTVBUIiB2YWx1ZT0iWnVtIEhlcnVudGVybGFkZW4ga2xpY2tlbiIvPg0KCTwvbGFuZ3VhZ2U+DQoJPGxhbmd1YWdlIGlkPSJmciI+DQoJCTwhLS0gZm9ybWF0IGZvciB1aWZvbnQgdmFsdWUgaXMgImZvbnQsc2l6ZSxpc2JvbGQsaXNpdGFsaWMsaXNzaGFkb3dlZCIgLS0+DQoJCTx1aWZvbnQgbmFtZT0iRk9OVF9RVUlaWklORyIgdmFsdWU9IlZlcmRhbmEsOSxmYWxzZSxmYWxzZSxmYWxzZSIvPg0KCQk8dWlmb250IG5hbWU9IkZPTlRfU0NSVUJTVEFUVVMiIHZhbHVlPSJWZXJkYW5hLDksdHJ1ZSxmYWxzZSx0cnVlIi8+DQoJCTx1aWZvbnQgbmFtZT0iRk9OVF9TQ1JVQlRJTUUiIHZhbHVlPSJWZXJkYW5hLDksZmFsc2UsZmFsc2UsdHJ1ZSIvPg0KCQk8dWlmb250IG5hbWU9IkZPTlRfRUxBUFNFRFRJTUUiIHZhbHVlPSJWZXJkYW5hLDksdHJ1ZSxmYWxzZSx0cnVlIi8+DQoJCTx1aWZvbnQgbmFtZT0iRk9OVF9VVElMU01FTlUiIHZhbHVlPSJWZXJkYW5hLDksdHJ1ZSxmYWxzZSxmYWxzZSIvPg0KCQk8dWlmb250IG5hbWU9IkZPTlRfVEFCUyIgdmFsdWU9IlZlcmRhbmEsOSx0cnVlLGZhbHNlLHRydWUiLz4NCgkJPHVpZm9udCBuYW1lPSJGT05UX1BSRVNFTlRBVElPTk5BTUUiIHZhbHVlPSJWZXJkYW5hLDE0LGZhbHNlLGZhbHNlLHRydWUiLz4NCgkJPHVpZm9udCBuYW1lPSJGT05UX1BSRVNFTlRFUk5BTUUiIHZhbHVlPSJWZXJkYW5hLDEwLHRydWUsZmFsc2UsdHJ1ZSIvPg0KCQk8dWlmb250IG5hbWU9IkZPTlRfUFJFU0VOVEVSVElUTEUiIHZhbHVlPSJWZXJkYW5hLDEwLGZhbHNlLGZhbHNlLHRydWUiLz4NCgkJPHVpZm9udCBuYW1lPSJGT05UX0JJT0JUTiIgdmFsdWU9IlZlcmRhbmEsMTAsZmFsc2UsZmFsc2UsdHJ1ZSIvPg0KCQk8dWlmb250IG5hbWU9IkZPTlRfTk9URVMiIHZhbHVlPSJWZXJkYW5hLDExLGZhbHNlLGZhbHNlLGZhbHNlIi8+DQoJCTx1aWZvbnQgbmFtZT0iRk9OVF9PVVRMSU5FIiB2YWx1ZT0iVmVyZGFuYSwxMSxmYWxzZSxmYWxzZSx0cnVlIi8+DQoJCTx1aWZvbnQgbmFtZT0iRk9OVF9TRUFSQ0giIHZhbHVlPSJWZXJkYW5hLDExLGZhbHNlLGZhbHNlLHRydWUiLz4NCgkJPHVpZm9udCBuYW1lPSJGT05UX1RIVU1CIiB2YWx1ZT0iVmVyZGFuYSw5LGZhbHNlLGZhbHNlLHRydWUiLz4NCgkJPHVpZm9udCBuYW1lPSJGT05UX0JJT1dJTiIgdmFsdWU9IlZlcmRhbmEsMTEsZmFsc2UsZmFsc2UsZmFsc2UiLz4NCgkJPHVpZm9udCBuYW1lPSJGT05UX0xJU1RIRUFESU5HIiB2YWx1ZT0iVmVyZGFuYSw5LGZhbHNlLGZhbHNlLGZhbHNlIi8+DQoJCTx1aWZvbnQgbmFtZT0iRk9OVF9XSU5USVRMRSIgdmFsdWU9IlZlcmRhbmEsOSxmYWxzZSxmYWxzZSx0cnVlIi8+DQoJCTx1aWZvbnQgbmFtZT0iRk9OVF9BVFRBQ0hNRU5UUyIgdmFsdWU9IlZlcmRhbmEsMTEsZmFsc2UsZmFsc2UsdHJ1ZSIvPg0KCQk8IS0tcXVpeiBwb2QgYW5kIG1lc3NhZ2UgYm94IHRleHQgZm9udHMtLT4NCgkJPHVpZm9udCBuYW1lPSJGT05UX01TR0JPWF9XSU5USVRMRSIgdmFsdWU9IlZlcmRhbmEsMTEsdHJ1ZSxmYWxzZSx0cnVlIi8+DQoJCTx1aWZvbnQgbmFtZT0iRk9OVF9NU0dCT1hfTVNHIiB2YWx1ZT0iVmVyZGFuYSwxMSxmYWxzZSxmYWxzZSx0cnVlIi8+DQoJCTx1aWZvbnQgbmFtZT0iRk9OVF9NU0dCT1hfT1BUSU9OUyIgdmFsdWU9IlZlcmRhbmEsOSx0cnVlLGZhbHNlLHRydWUiLz4NCgkJPHVpZm9udCBuYW1lPSJGT05UX1FVSVpQT0RfUVVJWl9USVRMRSIgdmFsdWU9IlZlcmRhbmEsMTEsdHJ1ZSxmYWxzZSx0cnVlIi8+DQoJCTx1aWZvbnQgbmFtZT0iRk9OVF9RVUlaUE9EX1FVSVpfQVRURU1QVCIgdmFsdWU9IlZlcmRhbmEsOSxmYWxzZSxmYWxzZSx0cnVlIi8+DQoJCTx1aWZvbnQgbmFtZT0iRk9OVF9RVUlaUE9EX1FVSVpfQVRURU1QVF9WQUxVRSIgdmFsdWU9IlZlcmRhbmEsOSx0cnVlLGZhbHNlLHRydWUiLz4NCgkJPHVpZm9udCBuYW1lPSJGT05UX1FVSVpQT0RfUVVFU1RJT05fU0NPUkUiIHZhbHVlPSJWZXJkYW5hLDksZmFsc2UsZmFsc2UsdHJ1ZSIvPg0KCQk8dWlmb250IG5hbWU9IkZPTlRfUVVJWlBPRF9RVUVTVElPTl9TQ09SRV9WQUxVRSIgdmFsdWU9IlZlcmRhbmEsOSx0cnVlLGZhbHNlLHRydWUiLz4NCgkJPHVpZm9udCBuYW1lPSJGT05UX1FVSVpQT0RfUVVFU1RJT05fQVRURU1QVCIgdmFsdWU9IlZlcmRhbmEsOSxmYWxzZSxmYWxzZSx0cnVlIi8+DQoJCTx1aWZvbnQgbmFtZT0iRk9OVF9RVUlaUE9EX1FVRVNUSU9OX0FUVEVNUFRfVkFMVUUiIHZhbHVlPSJWZXJkYW5hLDksdHJ1ZSxmYWxzZSx0cnVlIi8+DQoJCTx1aWZvbnQgbmFtZT0iRk9OVF9RVUlaUE9EX1FVRVNUSU9OX1RBRyIgdmFsdWU9IlZlcmRhbmEsMTEsdHJ1ZSxmYWxzZSx0cnVlIi8+DQoJCTx1aWZvbnQgbmFtZT0iRk9OVF9RVUlaUE9EX1FVSVpfUVVFU1RJT05fQ09VTlQiIHZhbHVlPSJWZXJkYW5hLDksZmFsc2UsZmFsc2UsdHJ1ZSIvPg0KCQk8dWlmb250IG5hbWU9IkZPTlRfUVVJWlBPRF9RVUlaX1FVRVNUSU9OX0NPVU5UX1ZBTFVFIiB2YWx1ZT0iVmVyZGFuYSw5LHRydWUsZmFsc2UsdHJ1ZSIvPg0KCQk8dWlmb250IG5hbWU9IkZPTlRfUVVJWlBPRF9RVUlaX1FVRVNUSU9OX0FUVEVNUFRFRCIgdmFsdWU9IlZlcmRhbmEsOSxmYWxzZSxmYWxzZSx0cnVlIi8+DQoJCTx1aWZvbnQgbmFtZT0iRk9OVF9RVUlaUE9EX1FVSVpfUVVFU1RJT05fQVRURU1QVEVEX1ZBTFVFIiB2YWx1ZT0iVmVyZGFuYSw5LHRydWUsZmFsc2UsdHJ1ZSIvPg0KCQk8dWlmb250IG5hbWU9IkZPTlRfUVVJWlBPRF9RVUlaX1NDT1JFX1RBRyIgdmFsdWU9IlZlcmRhbmEsMTEsdHJ1ZSxmYWxzZSx0cnVlIi8+DQoJCTx1aWZvbnQgbmFtZT0iRk9OVF9RVUlaUE9EX1FVSVpfU0NPUkUiIHZhbHVlPSJWZXJkYW5hLDksZmFsc2UsZmFsc2UsdHJ1ZSIvPg0KCQk8dWlmb250IG5hbWU9IkZPTlRfUVVJWlBPRF9RVUlaX1NDT1JFX1ZBTFVFIiB2YWx1ZT0iVmVyZGFuYSw5LHRydWUsZmFsc2UsdHJ1ZSIvPg0KCQk8dWlmb250IG5hbWU9IkZPTlRfUVVJWlBPRF9RVUlaX01BWFNDT1JFIiB2YWx1ZT0iVmVyZGFuYSw5LGZhbHNlLGZhbHNlLHRydWUiLz4NCgkJPHVpZm9udCBuYW1lPSJGT05UX1FVSVpQT0RfUVVJWl9NQVhTQ09SRV9WQUxVRSIgdmFsdWU9IlZlcmRhbmEsOSx0cnVlLGZhbHNlLHRydWUiLz4NCgkJPHVpZm9udCBuYW1lPSJGT05UX1FVSVpQT0RfUVVJWl9QQVNTU0NPUkUiIHZhbHVlPSJWZXJkYW5hLDksZmFsc2UsZmFsc2UsdHJ1ZSIvPg0KCQk8dWlmb250IG5hbWU9IkZPTlRfUVVJWlBPRF9RVUlaX1BBU1NTQ09SRV9WQUxVRSIgdmFsdWU9IlZlcmRhbmEsOSx0cnVlLGZhbHNlLHRydWUiLz4NCgkJPCEtLSB1aXRleHQgLS0+DQoJCTwhLS0gc3Vic3RpdHV0aW9uOiAlbiA9PSBzbGlkZSBudW1iZXIgLS0+DQoJCTx1aXRleHQgbmFtZT0iVU5OQU1FRFNMSURFVElUTEUiIHZhbHVlPSJEaWFwb3NpdGl2ZSAlbiIvPg0KCQk8IS0tIHN1YnN0aXR1dGlvbjogJW4gPT0gc2xpZGUgbnVtYmVyIC0tPg0KCQk8IS0tIHN1YnN0aXR1dGlvbjogJXQgPT0gdG90YWwgc2xpZGUgY291bnQgLS0+DQoJCTx1aXRleHQgbmFtZT0iU0NSVUJCQVJTVEFUVVNfU0xJREVJTkZPIiB2YWx1ZT0iRGlhcG9zaXRpdmUgJW4gLyAldCB8ICIvPg0KCQk8dWl0ZXh0IG5hbWU9IlNDUlVCQkFSU1RBVFVTX1NUT1BQRUQiIHZhbHVlPSJBcnLDqnTDqWUiLz4NCgkJPHVpdGV4dCBuYW1lPSJTQ1JVQkJBUlNUQVRVU19QTEFZSU5HIiB2YWx1ZT0iTGVjdHVyZSIvPg0KCQk8dWl0ZXh0IG5hbWU9IlNDUlVCQkFSU1RBVFVTX05PQVVESU8iIHZhbHVlPSJQYXMgZGUgc29uIi8+DQoJCTx1aXRleHQgbmFtZT0iU0NSVUJCQVJTVEFUVVNfVklEUExBWUlORyIgdmFsdWU9IkxlY3R1cmUgdmlkw6lvIGVuIGNvdXJzIi8+DQoJCTx1aXRleHQgbmFtZT0iU0NSVUJCQVJTVEFUVVNfTE9BRElORyIgdmFsdWU9IkNoYXJnZW1lbnQgZW4gY291cnMiLz4NCgkJPHVpdGV4dCBuYW1lPSJTQ1JVQkJBUlNUQVRVU19CVUZGRVJJTkciIHZhbHVlPSJNaXNlIGVuIG3DqW1vaXJlIi8+DQoJCTx1aXRleHQgbmFtZT0iU0NSVUJCQVJTVEFUVVNfUVVFU1RJT04iIHZhbHVlPSJSw6lwb25kcmUgw6AgbGEgcXVlc3Rpb24iLz4NCgkJPHVpdGV4dCBuYW1lPSJTQ1JVQkJBUlNUQVRVU19SRVZJRVdRVUlaIiB2YWx1ZT0iUsOpdmlzaW9uIGR1IHF1ZXN0aW9ubmFpcmUiLz4NCgkJPCEtLSBzdWJzdGl0dXRpb246ICVtID09IG1pbnV0ZXMgcmVtYWluaW5nIC0tPg0KCQk8IS0tIHN1YnN0aXR1dGlvbjogJXMgPT0gc2Vjb25kcyByZW1haW5pbmcgLS0+DQoJCTx1aXRleHQgbmFtZT0iRUxBUFNFRCIgdmFsdWU9IiVtIG1pbnV0ZXMgJXMgc2Vjb25kZXMgcmVzdGFudGVzIi8+DQoJCTx1aXRleHQgbmFtZT0iTk9URk9VTkQiIHZhbHVlPSJSaWVuIHRyb3V2w6kiLz4NCgkJPHVpdGV4dCBuYW1lPSJBVFRBQ0hNRU5UUyIgdmFsdWU9IlBpw6hjZXMgam9pbnRlcyIvPg0KCQk8IS0tIHN1YnN0aXR1dGlvbjogJXAgPT0gY3VycmVudCBzcGVha2VyJ3MgdGl0bGUgLS0+DQoJCTx1aXRleHQgbmFtZT0iQklPV0lOX1RJVExFIiB2YWx1ZT0iQmlvIDogJXAiLz4NCgkJPHVpdGV4dCBuYW1lPSJCSU9CVE5fVElUTEUiIHZhbHVlPSJCaW8gOiIvPg0KCQk8dWl0ZXh0IG5hbWU9IkRJVklERVJCVE5fVElUTEUiIHZhbHVlPSJ8Ii8+DQoJCTx1aXRleHQgbmFtZT0iQ09OVEFDVEJUTl9USVRMRSIgdmFsdWU9IkNvbnRhY3QiLz4NCgkJPHVpdGV4dCBuYW1lPSJUQUJfUVVJWiIgdmFsdWU9IlF1aXoiLz4NCgkJPHVpdGV4dCBuYW1lPSJUQUJfT1VUTElORSIgdmFsdWU9IlBsYW4iLz4NCgkJPHVpdGV4dCBuYW1lPSJUQUJfVEhVTUIiIHZhbHVlPSJEaWFwb3MiLz4NCgkJPHVpdGV4dCBuYW1lPSJUQUJfTk9URVMiIHZhbHVlPSJOb3RlcyIvPg0KCQk8dWl0ZXh0IG5hbWU9IlRBQl9TRUFSQ0giIHZhbHVlPSJSZWNoZXJjaGUiLz4NCgkJPHVpdGV4dCBuYW1lPSJTTElERV9IRUFESU5HIiB2YWx1ZT0iVGl0cmUgZGUgbGEgZGlhcG9zaXRpdmUiLz4NCgkJPHVpdGV4dCBuYW1lPSJEVVJBVElPTl9IRUFESU5HIiB2YWx1ZT0iRHVyw6llIi8+DQoJCTx1aXRleHQgbmFtZT0iU0VBUkNIX0hFQURJTkciIHZhbHVlPSJSZWNoZXJjaGUgZGUgdGV4dGUgOiIvPg0KCQk8dWl0ZXh0IG5hbWU9IlRIVU1CX0hFQURJTkciIHZhbHVlPSJEaWFwb3NpdGl2ZSIvPg0KCQk8dWl0ZXh0IG5hbWU9IlRIVU1CX0lORk8iIHZhbHVlPSJUaXRyZS9kdXLDqWUiLz4NCgkJPHVpdGV4dCBuYW1lPSJBVFRBQ0hOQU1FX0hFQURJTkciIHZhbHVlPSJOb20gZGUgZmljaGllciIvPg0KCQk8dWl0ZXh0IG5hbWU9IkFUVEFDSFNJWkVfSEVBRElORyIgdmFsdWU9IlRhaWxsZSIvPg0KCQk8dWl0ZXh0IG5hbWU9IlNMSURFX05PVEVTIiB2YWx1ZT0iQ29tbWVudGFpcmVzIGRlcyBkaWFwb3NpdGl2ZXMiLz4NCgkJPCEtLXF1aXogcG9kIGFuZCBtZXNzYWdlIGJveCB0ZXh0cy0tPg0KCQk8dWl0ZXh0IG5hbWU9IlFVSVpQT0RfUVVJWl9BVFRFTVBUIiB2YWx1ZT0iVGVudGF0aXZlIGRlIHF1ZXN0aW9ubmFpcmUgOiIvPg0KCQk8dWl0ZXh0IG5hbWU9IlFVSVpQT0RfUVVJWl9BVFRFTVBUX1ZBTFVFIiB2YWx1ZT0iJW4gc3VyICV0Ii8+DQoJCTx1aXRleHQgbmFtZT0iUVVJWlBPRF9RVUlaX1NDT1JFIiB2YWx1ZT0iTm90ZSBvYnRlbnVlIDoiLz4NCgkJPHVpdGV4dCBuYW1lPSJRVUlaUE9EX1FVSVpfUEFTU1NDT1JFIiB2YWx1ZT0iTm90ZSBkJ2FkbWlzc2liaWxpdMOpwqA6Ii8+DQoJCTx1aXRleHQgbmFtZT0iUVVJWlBPRF9RVUlaX01BWFNDT1JFIiB2YWx1ZT0iTm90ZSBtYXhpbWFsZSA6Ii8+DQoJCTx1aXRleHQgbmFtZT0iUVVJWlBPRF9RVUVTQVRNUFRfU1RSIiB2YWx1ZT0iVGVudGF0aXZlIDogJW4gc3VyICV0Ii8+DQoJCTx1aXRleHQgbmFtZT0iUVVJWlBPRF9RVUVTVFlQRV9TVFIiIHZhbHVlPSJUeXBlOiAlcyIvPg0KCQk8dWl0ZXh0IG5hbWU9IlFVSVpQT0RfUVVFU1RZUEVfR1JEIiB2YWx1ZT0iTm90w6kiLz4NCgkJPHVpdGV4dCBuYW1lPSJRVUlaUE9EX1FVRVNUWVBFX1NWWSIgdmFsdWU9IkVucXXDqnRlIi8+DQoJCTx1aXRleHQgbmFtZT0iUVVJWlBPRF9RVUlaQVRNUFRfSU5GIiB2YWx1ZT0iSWxsaW1pdMOpIi8+DQoJCTx1aXRleHQgbmFtZT0iUVVJWlBPRF9RVUVTQVRNUFRfSU5GIiB2YWx1ZT0iSWxsaW1pdMOpIi8+DQoJCTx1aXRleHQgbmFtZT0iV0FSTklOR01TR19ZRVNTVFJJTkciIHZhbHVlPSJPdWkiLz4NCgkJPHVpdGV4dCBuYW1lPSJXQVJOSU5HTVNHX05PU1RSSU5HIiB2YWx1ZT0iTm9uIi8+DQoJCTx1aXRleHQgbmFtZT0iV0FSTklOR01TR19USVRMRVNUUklORyIgdmFsdWU9IkF2ZXJ0aXNzZW1lbnQgZGUgbmF2aWdhdGlvbiBkdSBxdWVzdGlvbm5haXJlIi8+DQoJCTx1aXRleHQgbmFtZT0iV0FSTklOR01TR19NU0dTVFJJTkciIHZhbHVlPSJWb3VzIG4nYXZleiBwYXMgcsOpcG9uZHUgw6AgY2VydGFpbmVzIHF1ZXN0aW9ucyBkZSBjZSBxdWVzdGlvbm5haXJlLiYjeEE7JiN4QTtTaSB2b3VzIGNsaXF1ZXogc3VyIE91aSwgdm91cyBxdWl0dGVyZXogbGUgcXVlc3Rpb25uYWlyZS4gQ2xpcXVleiBzdXIgTm9uIHBvdXIgY29udGludWVyIGxlIHF1ZXN0aW9ubmFpcmUuIi8+DQoJCTx1aXRleHQgbmFtZT0iSU5GT1JNQVRJT05fSDI2NF9GTEFTSFBMQVlFUiIgdmFsdWU9IkxhIHZlcnNpb24gZGUgRmxhc2ggUGxheWVyIGFjdHVlbGxlbWVudCBpbnN0YWxsw6llIHN1ciB2b3RyZSBtYWNoaW5lIG5lIHByZW5kIHBhcyBlbiBjaGFyZ2UgY2UgdHlwZSBkZSB2aWTDqW8uIENsaXF1ZXogc3VyIGxhIHpvbmUgdmlkw6lvIHBvdXIgdMOpbMOpY2hhcmdlciBsYSBkZXJuacOocmUgdmVyc2lvbiBkZSBGbGFzaCBQbGF5ZXIuIi8+DQoJCTwhLS0gc3Vic3RpdHV0aW9uOiAlcCA9PSBwcmVzZW50YXRpb24gdGl0bGUgLS0+DQoJCTwhLS0gc3Vic3RpdHV0aW9uOiAlcyA9PSBzbGlkZSB0aXRsZSAtLT4NCgkJPCEtLSBzdWJzdGl0dXRpb246ICVuID09IHNsaWRlIG51bWJlciAtLT4NCgkJPHVpdGV4dCBuYW1lPSJCT09LTUFSSyIgdmFsdWU9IkFkb2JlIFByZXNlbnRlciAtICVwIi8+DQoJCTwhLS0gc3Vic3RpdHV0aW9uOiAlcCA9PSBwcmVzZW50YXRpb24gdGl0bGUgLS0+DQoJCTwhLS0gc3Vic3RpdHV0aW9uOiAlcyA9PSBzbGlkZSB0aXRsZSAtLT4NCgkJPCEtLSBzdWJzdGl0dXRpb246ICVuID09IHNsaWRlIG51bWJlciAtLT4NCgkJPHVpdGV4dCBuYW1lPSJCT09LTUFSS1NMSURFIiB2YWx1ZT0iQWRvYmUgUHJlc2VudGVyIC0gJXAgJXMiLz4NCgkJPHVpdGV4dCBuYW1lPSJTSE9XU0lERUJBUiIgdmFsdWU9Ik1vbnRyZXIgbCdlbmNhZHLDqSBhdXggcGFydGljaXBhbnRzIi8+DQoJCTx1aXRleHQgbmFtZT0iTVVURSIgdmFsdWU9Ik11ZXQiLz4NCgkJPHVpdGV4dCBuYW1lPSJET0NXUkFQX1RJVExFIiB2YWx1ZT0iUGnDqGNlIGpvaW50ZSBQcmVzZW50ZXIiLz4NCgkJPHVpdGV4dCBuYW1lPSJET0NXUkFQX01TRyIgdmFsdWU9IkVucmVnaXN0cmVyIHN1ciBtb24gb3JkaW5hdGV1ciIvPg0KCQk8dWl0ZXh0IG5hbWU9IkRPQ1dSQVBfUFJPTVBUIiB2YWx1ZT0iQ2xpcXVlciBwb3VyIHTDqWzDqWNoYXJnZXIiLz4NCgk8L2xhbmd1YWdlPg0KCTxsYW5ndWFnZSBpZD0iamEiPg0KCQk8IS0tIGZvcm1hdCBmb3IgdWlmb250IHZhbHVlIGlzICJmb250LHNpemUsaXNib2xkLGlzaXRhbGljLGlzc2hhZG93ZWQiIC0tPg0KCQk8dWlmb250IG5hbWU9IkZPTlRfUVVJWlpJTkciIHZhbHVlPSJWZXJkYW5hLDksZmFsc2UsZmFsc2UsZmFsc2UiLz4NCgkJPHVpZm9udCBuYW1lPSJGT05UX1NDUlVCU1RBVFVTIiB2YWx1ZT0iVmVyZGFuYSwxMSxmYWxzZSxmYWxzZSx0cnVlIi8+DQoJCTx1aWZvbnQgbmFtZT0iRk9OVF9TQ1JVQlRJTUUiIHZhbHVlPSJWZXJkYW5hLDksZmFsc2UsZmFsc2UsdHJ1ZSIvPg0KCQk8dWlmb250IG5hbWU9IkZPTlRfRUxBUFNFRFRJTUUiIHZhbHVlPSJWZXJkYW5hLDExLHRydWUsZmFsc2UsZmFsc2UiLz4NCgkJPHVpZm9udCBuYW1lPSJGT05UX1VUSUxTTUVOVSIgdmFsdWU9IlZlcmRhbmEsOSx0cnVlLGZhbHNlLGZhbHNlIi8+DQoJCTx1aWZvbnQgbmFtZT0iRk9OVF9UQUJTIiB2YWx1ZT0iVmVyZGFuYSwxMCxmYWxzZSxmYWxzZSxmYWxzZSIvPg0KCQk8dWlmb250IG5hbWU9IkZPTlRfUFJFU0VOVEFUSU9OTkFNRSIgdmFsdWU9IlZlcmRhbmEsMTUsZmFsc2UsZmFsc2UsdHJ1ZSIvPg0KCQk8dWlmb250IG5hbWU9IkZPTlRfUFJFU0VOVEVSTkFNRSIgdmFsdWU9IlZlcmRhbmEsMTUsdHJ1ZSxmYWxzZSx0cnVlIi8+DQoJCTx1aWZvbnQgbmFtZT0iRk9OVF9QUkVTRU5URVJUSVRMRSIgdmFsdWU9IlZlcmRhbmEsMTEsZmFsc2UsZmFsc2UsdHJ1ZSIvPg0KCQk8dWlmb250IG5hbWU9IkZPTlRfQklPQlROIiB2YWx1ZT0iVmVyZGFuYSwxMCxmYWxzZSxmYWxzZSx0cnVlIi8+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ExLGZhbHNlLGZhbHNlLHRydWUiLz4NCgkJPHVpZm9udCBuYW1lPSJGT05UX0JJT1dJTiIgdmFsdWU9IlZlcmRhbmEsMTEsZmFsc2UsZmFsc2UsZmFsc2UiLz4NCgkJPHVpZm9udCBuYW1lPSJGT05UX0xJU1RIRUFESU5HIiB2YWx1ZT0iVmVyZGFuYSwxMSxmYWxzZSxmYWxzZSxmYWxzZSIvPg0KCQk8dWlmb250IG5hbWU9IkZPTlRfV0lOVElUTEUiIHZhbHVlPSJWZXJkYW5hLDExLGZhbHNlLGZhbHNlLHRydWUiLz4NCgkJPHVpZm9udCBuYW1lPSJGT05UX0FUVEFDSE1FTlRTIiB2YWx1ZT0iVmVyZGFuYSwxMSxmYWxzZSxmYWxzZSx0cnVlIi8+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+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+DQoJCTx1aWZvbnQgbmFtZT0iRk9OVF9RVUlaUE9EX1FVSVpfUVVFU1RJT05fQ09VTlRfVkFMVUUiIHZhbHVlPSJWZXJkYW5hLDksdHJ1ZSxmYWxzZSx0cnVlIi8+DQoJCTx1aWZvbnQgbmFtZT0iRk9OVF9RVUlaUE9EX1FVSVpfUVVFU1RJT05fQVRURU1QVEVEIiB2YWx1ZT0iVmVyZGFuYSw5LGZhbHNlLGZhbHNlLHRydWUiLz4NCgkJPHVpZm9udCBuYW1lPSJGT05UX1FVSVpQT0RfUVVJWl9RVUVTVElPTl9BVFRFTVBURURfVkFMVUUiIHZhbHVlPSJWZXJkYW5hLDksdHJ1ZSxmYWxzZSx0cnVlIi8+DQoJCTx1aWZvbnQgbmFtZT0iRk9OVF9RVUlaUE9EX1FVSVpfU0NPUkVfVEFHIiB2YWx1ZT0iVmVyZGFuYSwxMSx0cnVlLGZhbHNlLHRydWUiLz4NCgkJPHVpZm9udCBuYW1lPSJGT05UX1FVSVpQT0RfUVVJWl9TQ09SRSIgdmFsdWU9IlZlcmRhbmEsOSxmYWxzZSxmYWxzZSx0cnVlIi8+DQoJCTx1aWZvbnQgbmFtZT0iRk9OVF9RVUlaUE9EX1FVSVpfU0NPUkVfVkFMVUUiIHZhbHVlPSJWZXJkYW5hLDksdHJ1ZSxmYWxzZSx0cnVlIi8+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+DQoJCTx1aWZvbnQgbmFtZT0iRk9OVF9RVUlaUE9EX1FVSVpfUEFTU1NDT1JFX1ZBTFVFIiB2YWx1ZT0iVmVyZGFuYSw5LHRydWUsZmFsc2UsdHJ1ZSIvPg0KCQk8IS0tIHVpdGV4dCAtLT4NCgkJPCEtLSBzdWJzdGl0dXRpb246ICVuID09IHNsaWRlIG51bWJlciAtLT4NCgkJPHVpdGV4dCBuYW1lPSJVTk5BTUVEU0xJREVUSVRMRSIgdmFsdWU9IuOCueODqeOCpOODiSA6ICVuIi8+DQoJCTwhLS0gc3Vic3RpdHV0aW9uOiAlbiA9PSBzbGlkZSBudW1iZXIgLS0+DQoJCTwhLS0gc3Vic3RpdHV0aW9uOiAldCA9PSB0b3RhbCBzbGlkZSBjb3VudCAtLT4NCgkJPHVpdGV4dCBuYW1lPSJTQ1JVQkJBUlNUQVRVU19TTElERUlORk8iIHZhbHVlPSLjgrnjg6njgqTjg4kgOiAlbiAvICV0IHwgIi8+DQoJCTx1aXRleHQgbmFtZT0iU0NSVUJCQVJTVEFUVVNfU1RPUFBFRCIgdmFsdWU9IuWBnOatoiIvPg0KCQk8dWl0ZXh0IG5hbWU9IlNDUlVCQkFSU1RBVFVTX1BMQVlJTkciIHZhbHVlPSLlho3nlJ/kuK0iLz4NCgkJPHVpdGV4dCBuYW1lPSJTQ1JVQkJBUlNUQVRVU19OT0FVRElPIiB2YWx1ZT0i6Z+z5aOw44Gq44GXIi8+DQoJCTx1aXRleHQgbmFtZT0iU0NSVUJCQVJTVEFUVVNfVklEUExBWUlORyIgdmFsdWU9IuODk+ODh+OCquWGjeeUn+S4rSIvPg0KCQk8dWl0ZXh0IG5hbWU9IlNDUlVCQkFSU1RBVFVTX0xPQURJTkciIHZhbHVlPSLjg63jg7zjg4nkuK0iLz4NCgkJPHVpdGV4dCBuYW1lPSJTQ1JVQkJBUlNUQVRVU19CVUZGRVJJTkciIHZhbHVlPSLjg5Djg4Pjg5XjgqHkuK0iLz4NCgkJPHVpdGV4dCBuYW1lPSJTQ1JVQkJBUlNUQVRVU19RVUVTVElPTiIgdmFsdWU9IuizquWVj+OBq+etlOOBiOOBpuS4i+OBleOBhCIvPg0KCQk8dWl0ZXh0IG5hbWU9IlNDUlVCQkFSU1RBVFVTX1JFVklFV1FVSVoiIHZhbHVlPSLjgq/jgqTjgrrjgpLjg6zjg5Pjg6Xjg7zjgZfjgabjgYTjgb7jgZkiLz4NCgkJPCEtLSBzdWJzdGl0dXRpb246ICVtID09IG1pbnV0ZXMgcmVtYWluaW5nIC0tPg0KCQk8IS0tIHN1YnN0aXR1dGlvbjogJXMgPT0gc2Vjb25kcyByZW1haW5pbmcgLS0+DQoJCTx1aXRleHQgbmFtZT0iRUxBUFNFRCIgdmFsdWU9Iuaui+OCiiA6ICVtIOWIhiAlcyDnp5IiLz4NCgkJPHVpdGV4dCBuYW1lPSJOT1RGT1VORCIgdmFsdWU9IuS9leOCguimi+OBpOOBi+OCiuOBvuOBm+OCkyIvPg0KCQk8dWl0ZXh0IG5hbWU9IkFUVEFDSE1FTlRTIiB2YWx1ZT0i5re75LuYIi8+DQoJCTwhLS0gc3Vic3RpdHV0aW9uOiAlcCA9PSBjdXJyZW50IHNwZWFrZXIncyB0aXRsZSAtLT4NCgkJPHVpdGV4dCBuYW1lPSJCSU9XSU5fVElUTEUiIHZhbHVlPSLntYzmrbQgOiAlcCIvPg0KCQk8dWl0ZXh0IG5hbWU9IkJJT0JUTl9USVRMRSIgdmFsdWU9Iue1jOattCIvPg0KCQk8dWl0ZXh0IG5hbWU9IkRJVklERVJCVE5fVElUTEUiIHZhbHVlPSJ8Ii8+DQoJCTx1aXRleHQgbmFtZT0iQ09OVEFDVEJUTl9USVRMRSIgdmFsdWU9IuOBiuWVj+OBhOWQiOOCj+OBmyIvPg0KCQk8dWl0ZXh0IG5hbWU9IlRBQl9RVUlaIiB2YWx1ZT0i44Kv44Kk44K6Ii8+DQoJCTx1aXRleHQgbmFtZT0iVEFCX09VVExJTkUiIHZhbHVlPSLjgqLjgqbjg4jjg6njgqTjg7MiLz4NCgkJPHVpdGV4dCBuYW1lPSJUQUJfVEhVTUIiIHZhbHVlPSLjgrXjg6Djg43jg7zjg6siLz4NCgkJPHVpdGV4dCBuYW1lPSJUQUJfTk9URVMiIHZhbHVlPSLjg47jg7zjg4giLz4NCgkJPHVpdGV4dCBuYW1lPSJUQUJfU0VBUkNIIiB2YWx1ZT0i5qSc57SiIi8+DQoJCTx1aXRleHQgbmFtZT0iU0xJREVfSEVBRElORyIgdmFsdWU9IuOCueODqeOCpOODieOCv+OCpOODiOODqyIvPg0KCQk8dWl0ZXh0IG5hbWU9IkRVUkFUSU9OX0hFQURJTkciIHZhbHVlPSLplbfjgZUiLz4NCgkJPHVpdGV4dCBuYW1lPSJTRUFSQ0hfSEVBRElORyIgdmFsdWU9IuaknOe0ouOBmeOCi+ODhuOCreOCueODiCA6ICIvPg0KCQk8dWl0ZXh0IG5hbWU9IlRIVU1CX0hFQURJTkciIHZhbHVlPSLjgrnjg6njgqTjg4kiLz4NCgkJPHVpdGV4dCBuYW1lPSJUSFVNQl9JTkZPIiB2YWx1ZT0i44K544Op44Kk44OJ44K/44Kk44OI44OrIC8g6ZW344GVIi8+DQoJCTx1aXRleHQgbmFtZT0iQVRUQUNITkFNRV9IRUFESU5HIiB2YWx1ZT0i44OV44Kh44Kk44Or5ZCNIi8+DQoJCTx1aXRleHQgbmFtZT0iQVRUQUNIU0laRV9IRUFESU5HIiB2YWx1ZT0i44K144Kk44K6Ii8+DQoJCTx1aXRleHQgbmFtZT0iU0xJREVfTk9URVMiIHZhbHVlPSLjgrnjg6njgqTjg4njg47jg7zjg4giLz4NCgkJPCEtLXF1aXogcG9kIGFuZCBtZXNzYWdlIGJveCB0ZXh0cy0tPg0KCQk8dWl0ZXh0IG5hbWU9IlFVSVpQT0RfUVVJWl9BVFRFTVBUIiB2YWx1ZT0i44Kv44Kk44K66Kmm6KGM5Zue5pWwIDogIi8+DQoJCTx1aXRleHQgbmFtZT0iUVVJWlBPRF9RVUlaX0FUVEVNUFRfVkFMVUUiIHZhbHVlPSIlbiAvICV0Ii8+DQoJCTx1aXRleHQgbmFtZT0iUVVJWlBPRF9RVUlaX1NDT1JFIiB2YWx1ZT0i44K544Kz44KiIDogIi8+DQoJCTx1aXRleHQgbmFtZT0iUVVJWlBPRF9RVUlaX1BBU1NTQ09SRSIgdmFsdWU9IuWQiOagvOeCuSA6Ii8+DQoJCTx1aXRleHQgbmFtZT0iUVVJWlBPRF9RVUlaX01BWFNDT1JFIiB2YWx1ZT0i5pyA6auY5b6X54K5IDogIi8+DQoJCTx1aXRleHQgbmFtZT0iUVVJWlBPRF9RVUVTQVRNUFRfU1RSIiB2YWx1ZT0i6Kmm6KGM5Zue5pWwIDogJW4gLyAldCIvPg0KCQk8dWl0ZXh0IG5hbWU9IlFVSVpQT0RfUVVFU1RZUEVfU1RSIiB2YWx1ZT0i44K/44Kk44OXIDogJXMiLz4NCgkJPHVpdGV4dCBuYW1lPSJRVUlaUE9EX1FVRVNUWVBFX0dSRCIgdmFsdWU9IuipleS+oSIvPg0KCQk8dWl0ZXh0IG5hbWU9IlFVSVpQT0RfUVVFU1RZUEVfU1ZZIiB2YWx1ZT0i44Ki44Oz44Kx44O844OIIi8+DQoJCTx1aXRleHQgbmFtZT0iUVVJWlBPRF9RVUlaQVRNUFRfSU5GIiB2YWx1ZT0i54Sh5Yi26ZmQIi8+DQoJCTx1aXRleHQgbmFtZT0iUVVJWlBPRF9RVUVTQVRNUFRfSU5GIiB2YWx1ZT0i54Sh5Yi26ZmQIi8+DQoJCTx1aXRleHQgbmFtZT0iV0FSTklOR01TR19ZRVNTVFJJTkciIHZhbHVlPSLjga/jgYQiLz4NCgkJPHVpdGV4dCBuYW1lPSJXQVJOSU5HTVNHX05PU1RSSU5HIiB2YWx1ZT0i44GE44GE44GIIi8+DQoJCTx1aXRleHQgbmFtZT0iV0FSTklOR01TR19USVRMRVNUUklORyIgdmFsdWU9IuOCr+OCpOOCuuOBruODiuODk+OCsuODvOOCt+ODp+ODs+OBq+mWouOBmeOCi+itpuWRiiIvPg0KCQk8dWl0ZXh0IG5hbWU9IldBUk5JTkdNU0dfTVNHU1RSSU5HIiB2YWx1ZT0i44GT44Gu44Kv44Kk44K644Gr44Gv44CB44G+44Gg6Kej562U44GX44Gm44GE44Gq44GE6LOq5ZWP44GM44GC44KK44G+44GZ44CCJiN4QTsmI3hBOyDjgq/jgqTjgrrjgpLntYLkuobjgZnjgovjgavjga/jgIHjgIzjga/jgYTjgI3jgpLjgq/jg6rjg4Pjgq/jgZfjgb7jgZnjgILjgq/jgqTjgrrjgpLntprooYzjgZnjgovjgavjga/jgIHjgIzjgYTjgYTjgYjjgI3jgpLjgq/jg6rjg4Pjgq/jgZfjgb7jgZnjgIIiLz4NCgkJPHVpdGV4dCBuYW1lPSJJTkZPUk1BVElPTl9IMjY0X0ZMQVNIUExBWUVSIiB2YWx1ZT0i44GK5L2/44GE44Gu44Kz44Oz44OU44Ol44O844K/44Gr54++5Zyo44Kk44Oz44K544OI44O844Or44GV44KM44Gm44GE44KLIEZsYXNoIFBsYXllciDjga7jg5Djg7zjgrjjg6fjg7Pjga/jgIHjgZPjga7jg5Pjg4fjgqrjgpLjgrXjg53jg7zjg4jjgZfjgabjgYTjgb7jgZvjgpPjgILmnIDmlrDjga4gRmxhc2ggUGxheWVyIOOCkuODgOOCpuODs+ODreODvOODieOBmeOCi+OBq+OBr+OAgeODk+ODh+OCqumgmOWfn+OCkuOCr+ODquODg+OCr+OBl+OBpuOBj+OBoOOBleOBhOOAgiIvPg0KCQk8IS0tIHN1YnN0aXR1dGlvbjogJXAgPT0gcHJlc2VudGF0aW9uIHRpdGxlIC0tPg0KCQk8IS0tIHN1YnN0aXR1dGlvbjogJXMgPT0gc2xpZGUgdGl0bGUgLS0+DQoJCTwhLS0gc3Vic3RpdHV0aW9uOiAlbiA9PSBzbGlkZSBudW1iZXIgLS0+DQoJCTx1aXRleHQgbmFtZT0iQk9PS01BUksiIHZhbHVlPSJBZG9iZSBQcmVzZW50ZXIgLSAlcCIvPg0KCQk8IS0tIHN1YnN0aXR1dGlvbjogJXAgPT0gcHJlc2VudGF0aW9uIHRpdGxlIC0tPg0KCQk8IS0tIHN1YnN0aXR1dGlvbjogJXMgPT0gc2xpZGUgdGl0bGUgLS0+DQoJCTwhLS0gc3Vic3RpdHV0aW9uOiAlbiA9PSBzbGlkZSBudW1iZXIgLS0+DQoJCTx1aXRleHQgbmFtZT0iQk9PS01BUktTTElERSIgdmFsdWU9IkFkb2JlIFByZXNlbnRlciAtICVwICVzIi8+DQoJCTx1aXRleHQgbmFtZT0iU0hPV1NJREVCQVIiIHZhbHVlPSLjgrXjgqTjg4njg5Djg7zjgpLlj4LliqDogIXjgavopovjgZvjgosiLz4NCgkJPHVpdGV4dCBuYW1lPSJNVVRFIiB2YWx1ZT0i44Of44Ol44O844OIIi8+DQoJCTx1aXRleHQgbmFtZT0iRE9DV1JBUF9USVRMRSIgdmFsdWU9IlByZXNlbnRlciDmt7vku5jjg5XjgqHjgqTjg6siLz4NCgkJPHVpdGV4dCBuYW1lPSJET0NXUkFQX01TRyIgdmFsdWU9IuODnuOCpOOCs+ODs+ODlOODpeODvOOCv+OBq+S/neWtmCIvPg0KCQk8dWl0ZXh0IG5hbWU9IkRPQ1dSQVBfUFJPTVBUIiB2YWx1ZT0i44Kv44Oq44OD44Kv44GX44Gm44OA44Km44Oz44Ot44O844OJIi8+DQoJPC9sYW5ndWFnZT4NCgk8bGFuZ3VhZ2UgaWQ9ImtvIj4NCgkJPCEtLSBmb3JtYXQgZm9yIHVpZm9udCB2YWx1ZSBpcyAiZm9udCxzaXplLGlzYm9sZCxpc2l0YWxpYyxpc3NoYWRvd2VkIiAtLT4NCgkJPHVpZm9udCBuYW1lPSJGT05UX1FVSVpaSU5HIiB2YWx1ZT0iVmVyZGFuYSw5LGZhbHNlLGZhbHNlLGZhbHNlIi8+DQoJCTx1aWZvbnQgbmFtZT0iRk9OVF9TQ1JVQlNUQVRVUyIgdmFsdWU9IlZlcmRhbmEsMTEsZmFsc2UsZmFsc2UsdHJ1ZSIvPg0KCQk8dWlmb250IG5hbWU9IkZPTlRfU0NSVUJUSU1FIiB2YWx1ZT0iVmVyZGFuYSw5LGZhbHNlLGZhbHNlLHRydWUiLz4NCgkJPHVpZm9udCBuYW1lPSJGT05UX0VMQVBTRURUSU1FIiB2YWx1ZT0iVmVyZGFuYSwxMSx0cnVlLGZhbHNlLGZhbHNlIi8+DQoJCTx1aWZvbnQgbmFtZT0iRk9OVF9VVElMU01FTlUiIHZhbHVlPSJWZXJkYW5hLDksdHJ1ZSxmYWxzZSxmYWxzZSIvPg0KCQk8dWlmb250IG5hbWU9IkZPTlRfVEFCUyIgdmFsdWU9IlZlcmRhbmEsMTEsZmFsc2UsZmFsc2UsZmFsc2UiLz4NCgkJPHVpZm9udCBuYW1lPSJGT05UX1BSRVNFTlRBVElPTk5BTUUiIHZhbHVlPSJWZXJkYW5hLDE1LGZhbHNlLGZhbHNlLHRydWUiLz4NCgkJPHVpZm9udCBuYW1lPSJGT05UX1BSRVNFTlRFUk5BTUUiIHZhbHVlPSJWZXJkYW5hLDE1LHRydWUsZmFsc2UsdHJ1ZSIvPg0KCQk8dWlmb250IG5hbWU9IkZPTlRfUFJFU0VOVEVSVElUTEUiIHZhbHVlPSJWZXJkYW5hLDExLGZhbHNlLGZhbHNlLHRydWUiLz4NCgkJPHVpZm9udCBuYW1lPSJGT05UX0JJT0JUTiIgdmFsdWU9IlZlcmRhbmEsMTEsZmFsc2UsZmFsc2UsdHJ1ZSIvPg0KCQk8dWlmb250IG5hbWU9IkZPTlRfTk9URVMiIHZhbHVlPSJWZXJkYW5hLDExLGZhbHNlLGZhbHNlLGZhbHNlIi8+DQoJCTx1aWZvbnQgbmFtZT0iRk9OVF9PVVRMSU5FIiB2YWx1ZT0iVmVyZGFuYSwxMSxmYWxzZSxmYWxzZSx0cnVlIi8+DQoJCTx1aWZvbnQgbmFtZT0iRk9OVF9TRUFSQ0giIHZhbHVlPSJWZXJkYW5hLDExLGZhbHNlLGZhbHNlLHRydWUiLz4NCgkJPHVpZm9udCBuYW1lPSJGT05UX1RIVU1CIiB2YWx1ZT0iVmVyZGFuYSwxMSxmYWxzZSxmYWxzZSx0cnVlIi8+DQoJCTx1aWZvbnQgbmFtZT0iRk9OVF9CSU9XSU4iIHZhbHVlPSJWZXJkYW5hLDExLGZhbHNlLGZhbHNlLGZhbHNlIi8+DQoJCTx1aWZvbnQgbmFtZT0iRk9OVF9MSVNUSEVBRElORyIgdmFsdWU9IlZlcmRhbmEsMTEsZmFsc2UsZmFsc2UsZmFsc2UiLz4NCgkJPHVpZm9udCBuYW1lPSJGT05UX1dJTlRJVExFIiB2YWx1ZT0iVmVyZGFuYSwxMSxmYWxzZSxmYWxzZSx0cnVlIi8+DQoJCTx1aWZvbnQgbmFtZT0iRk9OVF9BVFRBQ0hNRU5UUyIgdmFsdWU9IlZlcmRhbmEsMTEsZmFsc2UsZmFsc2UsdHJ1ZSIvPg0KCQk8IS0tcXVpeiBwb2QgYW5kIG1lc3NhZ2UgYm94IHRleHQgZm9udHMtLT4NCgkJPHVpZm9udCBuYW1lPSJGT05UX01TR0JPWF9XSU5USVRMRSIgdmFsdWU9IlZlcmRhbmEsMTEsdHJ1ZSxmYWxzZSx0cnVlIi8+DQoJCTx1aWZvbnQgbmFtZT0iRk9OVF9NU0dCT1hfTVNHIiB2YWx1ZT0iVmVyZGFuYSwxMSxmYWxzZSxmYWxzZSx0cnVlIi8+DQoJCTx1aWZvbnQgbmFtZT0iRk9OVF9NU0dCT1hfT1BUSU9OUyIgdmFsdWU9IlZlcmRhbmEsOSx0cnVlLGZhbHNlLHRydWUiLz4NCgkJPHVpZm9udCBuYW1lPSJGT05UX1FVSVpQT0RfUVVJWl9USVRMRSIgdmFsdWU9IlZlcmRhbmEsMTEsdHJ1ZSxmYWxzZSx0cnVlIi8+DQoJCTx1aWZvbnQgbmFtZT0iRk9OVF9RVUlaUE9EX1FVSVpfQVRURU1QVCIgdmFsdWU9IlZlcmRhbmEsOSxmYWxzZSxmYWxzZSx0cnVlIi8+DQoJCTx1aWZvbnQgbmFtZT0iRk9OVF9RVUlaUE9EX1FVSVpfQVRURU1QVF9WQUxVRSIgdmFsdWU9IlZlcmRhbmEsOSx0cnVlLGZhbHNlLHRydWUiLz4NCgkJPHVpZm9udCBuYW1lPSJGT05UX1FVSVpQT0RfUVVFU1RJT05fU0NPUkUiIHZhbHVlPSJWZXJkYW5hLDksZmFsc2UsZmFsc2UsdHJ1ZSIvPg0KCQk8dWlmb250IG5hbWU9IkZPTlRfUVVJWlBPRF9RVUVTVElPTl9TQ09SRV9WQUxVRSIgdmFsdWU9IlZlcmRhbmEsOSx0cnVlLGZhbHNlLHRydWUiLz4NCgkJPHVpZm9udCBuYW1lPSJGT05UX1FVSVpQT0RfUVVFU1RJT05fQVRURU1QVCIgdmFsdWU9IlZlcmRhbmEsOSxmYWxzZSxmYWxzZSx0cnVlIi8+DQoJCTx1aWZvbnQgbmFtZT0iRk9OVF9RVUlaUE9EX1FVRVNUSU9OX0FUVEVNUFRfVkFMVUUiIHZhbHVlPSJWZXJkYW5hLDksdHJ1ZSxmYWxzZSx0cnVlIi8+DQoJCTx1aWZvbnQgbmFtZT0iRk9OVF9RVUlaUE9EX1FVRVNUSU9OX1RBRyIgdmFsdWU9IlZlcmRhbmEsMTEsdHJ1ZSxmYWxzZSx0cnVlIi8+DQoJCTx1aWZvbnQgbmFtZT0iRk9OVF9RVUlaUE9EX1FVSVpfUVVFU1RJT05fQ09VTlQiIHZhbHVlPSJWZXJkYW5hLDksZmFsc2UsZmFsc2UsdHJ1ZSIvPg0KCQk8dWlmb250IG5hbWU9IkZPTlRfUVVJWlBPRF9RVUlaX1FVRVNUSU9OX0NPVU5UX1ZBTFVFIiB2YWx1ZT0iVmVyZGFuYSw5LHRydWUsZmFsc2UsdHJ1ZSIvPg0KCQk8dWlmb250IG5hbWU9IkZPTlRfUVVJWlBPRF9RVUlaX1FVRVNUSU9OX0FUVEVNUFRFRCIgdmFsdWU9IlZlcmRhbmEsOSxmYWxzZSxmYWxzZSx0cnVlIi8+DQoJCTx1aWZvbnQgbmFtZT0iRk9OVF9RVUlaUE9EX1FVSVpfUVVFU1RJT05fQVRURU1QVEVEX1ZBTFVFIiB2YWx1ZT0iVmVyZGFuYSw5LHRydWUsZmFsc2UsdHJ1ZSIvPg0KCQk8dWlmb250IG5hbWU9IkZPTlRfUVVJWlBPRF9RVUlaX1NDT1JFX1RBRyIgdmFsdWU9IlZlcmRhbmEsMTEsdHJ1ZSxmYWxzZSx0cnVlIi8+DQoJCTx1aWZvbnQgbmFtZT0iRk9OVF9RVUlaUE9EX1FVSVpfU0NPUkUiIHZhbHVlPSJWZXJkYW5hLDksZmFsc2UsZmFsc2UsdHJ1ZSIvPg0KCQk8dWlmb250IG5hbWU9IkZPTlRfUVVJWlBPRF9RVUlaX1NDT1JFX1ZBTFVFIiB2YWx1ZT0iVmVyZGFuYSw5LHRydWUsZmFsc2UsdHJ1ZSIvPg0KCQk8dWlmb250IG5hbWU9IkZPTlRfUVVJWlBPRF9RVUlaX01BWFNDT1JFIiB2YWx1ZT0iVmVyZGFuYSw5LGZhbHNlLGZhbHNlLHRydWUiLz4NCgkJPHVpZm9udCBuYW1lPSJGT05UX1FVSVpQT0RfUVVJWl9NQVhTQ09SRV9WQUxVRSIgdmFsdWU9IlZlcmRhbmEsOSx0cnVlLGZhbHNlLHRydWUiLz4NCgkJPHVpZm9udCBuYW1lPSJGT05UX1FVSVpQT0RfUVVJWl9QQVNTU0NPUkUiIHZhbHVlPSJWZXJkYW5hLDksZmFsc2UsZmFsc2UsdHJ1ZSIvPg0KCQk8dWlmb250IG5hbWU9IkZPTlRfUVVJWlBPRF9RVUlaX1BBU1NTQ09SRV9WQUxVRSIgdmFsdWU9IlZlcmRhbmEsOSx0cnVlLGZhbHNlLHRydWUiLz4NCgkJPCEtLSB1aXRleHQgLS0+DQoJCTwhLS0gc3Vic3RpdHV0aW9uOiAlbiA9PSBzbGlkZSBudW1iZXIgLS0+DQoJCTx1aXRleHQgbmFtZT0iVU5OQU1FRFNMSURFVElUTEUiIHZhbHVlPSLsiqzrnbzsnbTrk5wgJW4iLz4NCgkJPCEtLSBzdWJzdGl0dXRpb246ICVuID09IHNsaWRlIG51bWJlciAtLT4NCgkJPCEtLSBzdWJzdGl0dXRpb246ICV0ID09IHRvdGFsIHNsaWRlIGNvdW50IC0tPg0KCQk8dWl0ZXh0IG5hbWU9IlNDUlVCQkFSU1RBVFVTX1NMSURFSU5GTyIgdmFsdWU9IuyKrOudvOydtOuTnCAlbiAvICV0IHwgIi8+DQoJCTx1aXRleHQgbmFtZT0iU0NSVUJCQVJTVEFUVVNfU1RPUFBFRCIgdmFsdWU9IuykkeyngOuQqCIvPg0KCQk8dWl0ZXh0IG5hbWU9IlNDUlVCQkFSU1RBVFVTX1BMQVlJTkciIHZhbHVlPSLsnqzsg50iLz4NCgkJPHVpdGV4dCBuYW1lPSJTQ1JVQkJBUlNUQVRVU19OT0FVRElPIiB2YWx1ZT0i7Jik65SU7JikIOyXhuydjCIvPg0KCQk8dWl0ZXh0IG5hbWU9IlNDUlVCQkFSU1RBVFVTX1ZJRFBMQVlJTkciIHZhbHVlPSLruYTrlJTsmKQg7J6s7IOdIOykkSIvPg0KCQk8dWl0ZXh0IG5hbWU9IlNDUlVCQkFSU1RBVFVTX0xPQURJTkciIHZhbHVlPSLroZzrlKkiLz4NCgkJPHVpdGV4dCBuYW1lPSJTQ1JVQkJBUlNUQVRVU19CVUZGRVJJTkciIHZhbHVlPSLrsoTtjbzrp4EiLz4NCgkJPHVpdGV4dCBuYW1lPSJTQ1JVQkJBUlNUQVRVU19RVUVTVElPTiIgdmFsdWU9IuyniOusuOyXkCDri7XtlZjquLAiLz4NCgkJPHVpdGV4dCBuYW1lPSJTQ1JVQkJBUlNUQVRVU19SRVZJRVdRVUlaIiB2YWx1ZT0i7KeI66y4IOuLpOyLnOuztOq4sCIvPg0KCQk8IS0tIHN1YnN0aXR1dGlvbjogJW0gPT0gbWludXRlcyByZW1haW5pbmcgLS0+DQoJCTwhLS0gc3Vic3RpdHV0aW9uOiAlcyA9PSBzZWNvbmRzIHJlbWFpbmluZyAtLT4NCgkJPHVpdGV4dCBuYW1lPSJFTEFQU0VEIiB2YWx1ZT0iJW3rtoQgJXPstIgg64Ko7J2MIi8+DQoJCTx1aXRleHQgbmFtZT0iTk9URk9VTkQiIHZhbHVlPSLsl4bsnYwiLz4NCgkJPHVpdGV4dCBuYW1lPSJBVFRBQ0hNRU5UUyIgdmFsdWU9IuyyqOu2gCDtjIzsnbwiLz4NCgkJPCEtLSBzdWJzdGl0dXRpb246ICVwID09IGN1cnJlbnQgc3BlYWtlcidzIHRpdGxlIC0tPg0KCQk8dWl0ZXh0IG5hbWU9IkJJT1dJTl9USVRMRSIgdmFsdWU9IuqyveugpSDshozqsJw6ICVwIi8+DQoJCTx1aXRleHQgbmFtZT0iQklPQlROX1RJVExFIiB2YWx1ZT0i6rK966ClIOyGjOqwnCIvPg0KCQk8dWl0ZXh0IG5hbWU9IkRJVklERVJCVE5fVElUTEUiIHZhbHVlPSJ8Ii8+DQoJCTx1aXRleHQgbmFtZT0iQ09OVEFDVEJUTl9USVRMRSIgdmFsdWU9IuyXsOudveyymCIvPg0KCQk8dWl0ZXh0IG5hbWU9IlRBQl9RVUlaIiB2YWx1ZT0i7YC07KaIIi8+DQoJCTx1aXRleHQgbmFtZT0iVEFCX09VVExJTkUiIHZhbHVlPSLqsJzsmpQiLz4NCgkJPHVpdGV4dCBuYW1lPSJUQUJfVEhVTUIiIHZhbHVlPSLstpXshoztjJAiLz4NCgkJPHVpdGV4dCBuYW1lPSJUQUJfTk9URVMiIHZhbHVlPSLrhbjtirgiLz4NCgkJPHVpdGV4dCBuYW1lPSJUQUJfU0VBUkNIIiB2YWx1ZT0i6rKA7IOJIi8+DQoJCTx1aXRleHQgbmFtZT0iU0xJREVfSEVBRElORyIgdmFsdWU9IuyKrOudvOydtOuTnCDsoJzrqqkiLz4NCgkJPHVpdGV4dCBuYW1lPSJEVVJBVElPTl9IRUFESU5HIiB2YWx1ZT0i7J6s7IOd7Iuc6rCEIi8+DQoJCTx1aXRleHQgbmFtZT0iU0VBUkNIX0hFQURJTkciIHZhbHVlPSLthY3siqTtirgg6rKA7IOJOiIvPg0KCQk8dWl0ZXh0IG5hbWU9IlRIVU1CX0hFQURJTkciIHZhbHVlPSLsiqzrnbzsnbTrk5wiLz4NCgkJPHVpdGV4dCBuYW1lPSJUSFVNQl9JTkZPIiB2YWx1ZT0i7KCc66qpL+yerOyDneyLnOqwhCIvPg0KCQk8dWl0ZXh0IG5hbWU9IkFUVEFDSE5BTUVfSEVBRElORyIgdmFsdWU9Iu2MjOydvCDsnbTrpoQiLz4NCgkJPHVpdGV4dCBuYW1lPSJBVFRBQ0hTSVpFX0hFQURJTkciIHZhbHVlPSLtgazquLAiLz4NCgkJPHVpdGV4dCBuYW1lPSJTTElERV9OT1RFUyIgdmFsdWU9IuyKrOudvOydtOuTnCDrhbjtirgiLz4NCgkJPCEtLXF1aXogcG9kIGFuZCBtZXNzYWdlIGJveCB0ZXh0cy0tPg0KCQk8dWl0ZXh0IG5hbWU9IlFVSVpQT0RfUVVJWl9BVFRFTVBUIiB2YWx1ZT0i7YC07KaIIOyLnOuPhCDtmp/siJg6Ii8+DQoJCTx1aXRleHQgbmFtZT0iUVVJWlBPRF9RVUlaX0FUVEVNUFRfVkFMVUUiIHZhbHVlPSIlbi8ldCIvPg0KCQk8dWl0ZXh0IG5hbWU9IlFVSVpQT0RfUVVJWl9TQ09SRSIgdmFsdWU9IuuTneygkDoiLz4NCgkJPHVpdGV4dCBuYW1lPSJRVUlaUE9EX1FVSVpfUEFTU1NDT1JFIiB2YWx1ZT0i7Ya16rO8IOygkOyImDoiLz4NCgkJPHVpdGV4dCBuYW1lPSJRVUlaUE9EX1FVSVpfTUFYU0NPUkUiIHZhbHVlPSLstZzqs6Ag7KCQ7IiYOiIvPg0KCQk8dWl0ZXh0IG5hbWU9IlFVSVpQT0RfUVVFU0FUTVBUX1NUUiIgdmFsdWU9IuyLnOuPhCDtmp/siJg6ICVuLyV0Ii8+DQoJCTx1aXRleHQgbmFtZT0iUVVJWlBPRF9RVUVTVFlQRV9TVFIiIHZhbHVlPSLsnKDtmJU6ICVzIi8+DQoJCTx1aXRleHQgbmFtZT0iUVVJWlBPRF9RVUVTVFlQRV9HUkQiIHZhbHVlPSLsoJDsiJgg66ek6riw6riwIOyZhOujjCIvPg0KCQk8dWl0ZXh0IG5hbWU9IlFVSVpQT0RfUVVFU1RZUEVfU1ZZIiB2YWx1ZT0i7ISk66y4IOyhsOyCrCIvPg0KCQk8dWl0ZXh0IG5hbWU9IlFVSVpQT0RfUVVJWkFUTVBUX0lORiIgdmFsdWU9IuustO2VnCIvPg0KCQk8dWl0ZXh0IG5hbWU9IlFVSVpQT0RfUVVFU0FUTVBUX0lORiIgdmFsdWU9IuustO2VnCIvPg0KCQk8dWl0ZXh0IG5hbWU9IldBUk5JTkdNU0dfWUVTU1RSSU5HIiB2YWx1ZT0i7JiIIi8+DQoJCTx1aXRleHQgbmFtZT0iV0FSTklOR01TR19OT1NUUklORyIgdmFsdWU9IuyVhOuLiOyYpCIvPg0KCQk8dWl0ZXh0IG5hbWU9IldBUk5JTkdNU0dfVElUTEVTVFJJTkciIHZhbHVlPSLtgLTspogg64K067mE6rKM7J207IWYIOqyveqzoCIvPg0KCQk8dWl0ZXh0IG5hbWU9IldBUk5JTkdNU0dfTVNHU1RSSU5HIiB2YWx1ZT0i7J20IO2AtOymiOyXkOyEnCDsi5zrj4TtlZjsp4Ag7JWK7J2AIOyniOusuOydtCDsnojsirXri4jri6QuJiN4QTsmI3hBO+2AtOymiOulvCDsooXro4ztlZjroKTrqbQgW+yYiF3rpbwg7YG066at7ZWY6rOgLCDtgLTspojrpbwg6rOE7IaN7ZWY66Ck66m0IFvslYTri4jsmKRd66W8IO2BtOumre2VmOyLreyLnOyYpC4iLz4NCgkJPHVpdGV4dCBuYW1lPSJJTkZPUk1BVElPTl9IMjY0X0ZMQVNIUExBWUVSIiB2YWx1ZT0i7Iuc7Iqk7YWc7JeQIOyEpOy5mOuQmOyWtCDsnojripQg7ZiE7J6sIOuyhOyghOydmCBGbGFzaCBQbGF5ZXLripQg7J20IOu5hOuUlOyYpOulvCDsp4Dsm5DtlZjsp4Ag7JWK7Iq164uI64ukLiDstZzsi6AgRmxhc2ggUGxheWVy66W8IOuLpOyatOuhnOuTnO2VmOugpOuptCDruYTrlJTsmKQg7JiB7Jet7J2EIO2BtOumre2VmOyLreyLnOyYpC4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7LC47Jes7J6Q7JeQ6rKMIOyEuOuhnCDrp4nrjIAg67O07J206riwIi8+DQoJCTx1aXRleHQgbmFtZT0iTVVURSIgdmFsdWU9IuydjOyGjOqxsCIvPg0KCQk8dWl0ZXh0IG5hbWU9IkRPQ1dSQVBfVElUTEUiIHZhbHVlPSJQcmVzZW50ZXIg7YyM7J28IOyyqOu2gCIvPg0KCQk8dWl0ZXh0IG5hbWU9IkRPQ1dSQVBfTVNHIiB2YWx1ZT0i64K0IOy7tO2TqO2EsOyXkCDsoIDsnqUiLz4NCgkJPHVpdGV4dCBuYW1lPSJET0NXUkFQX1BST01QVCIgdmFsdWU9Iu2BtOumre2VmOyXrCDri6TsmrTroZzrk5wiLz4NCgk8L2xhbmd1YWdlPg0KCTxsYW5ndWFnZSBpZD0iZXMiPg0KCQk8IS0tIGZvcm1hdCBmb3IgdWlmb250IHZhbHVlIGlzICJmb250LHNpemUsaXNib2xkLGlzaXRhbGljLGlzc2hhZG93ZWQiIC0tPg0KCQk8dWlmb250IG5hbWU9IkZPTlRfUVVJWlpJTkciIHZhbHVlPSJWZXJkYW5hLDksZmFsc2UsZmFsc2UsZmFsc2UiLz4NCgkJPHVpZm9udCBuYW1lPSJGT05UX1NDUlVCU1RBVFVTIiB2YWx1ZT0iVmVyZGFuYSw5LHRydWUsZmFsc2UsdHJ1ZSIvPg0KCQk8dWlmb250IG5hbWU9IkZPTlRfU0NSVUJUSU1FIiB2YWx1ZT0iVmVyZGFuYSw5LGZhbHNlLGZhbHNlLHRydWUiLz4NCgkJPHVpZm9udCBuYW1lPSJGT05UX0VMQVBTRURUSU1FIiB2YWx1ZT0iVmVyZGFuYSw5LHRydWUsZmFsc2UsdHJ1ZSIvPg0KCQk8dWlmb250IG5hbWU9IkZPTlRfVVRJTFNNRU5VIiB2YWx1ZT0iVmVyZGFuYSw5LHRydWUsZmFsc2UsZmFsc2UiLz4NCgkJPHVpZm9udCBuYW1lPSJGT05UX1RBQlMiIHZhbHVlPSJWZXJkYW5hLDksdHJ1ZSxmYWxzZSx0cnVlIi8+DQoJCTx1aWZvbnQgbmFtZT0iRk9OVF9QUkVTRU5UQVRJT05OQU1FIiB2YWx1ZT0iVmVyZGFuYSwxNCxmYWxzZSxmYWxzZSx0cnVlIi8+DQoJCTx1aWZvbnQgbmFtZT0iRk9OVF9QUkVTRU5URVJOQU1FIiB2YWx1ZT0iVmVyZGFuYSwxMCx0cnVlLGZhbHNlLHRydWUiLz4NCgkJPHVpZm9udCBuYW1lPSJGT05UX1BSRVNFTlRFUlRJVExFIiB2YWx1ZT0iVmVyZGFuYSwxMCxmYWxzZSxmYWxzZSx0cnVlIi8+DQoJCTx1aWZvbnQgbmFtZT0iRk9OVF9CSU9CVE4iIHZhbHVlPSJWZXJkYW5hLDEwLGZhbHNlLGZhbHNlLHRydWUiLz4NCgkJPHVpZm9udCBuYW1lPSJGT05UX05PVEVTIiB2YWx1ZT0iVmVyZGFuYSwxMSxmYWxzZSxmYWxzZSxmYWxzZSIvPg0KCQk8dWlmb250IG5hbWU9IkZPTlRfT1VUTElORSIgdmFsdWU9IlZlcmRhbmEsMTEsZmFsc2UsZmFsc2UsdHJ1ZSIvPg0KCQk8dWlmb250IG5hbWU9IkZPTlRfU0VBUkNIIiB2YWx1ZT0iVmVyZGFuYSwxMSxmYWxzZSxmYWxzZSx0cnVlIi8+DQoJCTx1aWZvbnQgbmFtZT0iRk9OVF9USFVNQiIgdmFsdWU9IlZlcmRhbmEsOSxmYWxzZSxmYWxzZSx0cnVlIi8+DQoJCTx1aWZvbnQgbmFtZT0iRk9OVF9CSU9XSU4iIHZhbHVlPSJWZXJkYW5hLDExLGZhbHNlLGZhbHNlLGZhbHNlIi8+DQoJCTx1aWZvbnQgbmFtZT0iRk9OVF9MSVNUSEVBRElORyIgdmFsdWU9IlZlcmRhbmEsOSxmYWxzZSxmYWxzZSxmYWxzZSIvPg0KCQk8dWlmb250IG5hbWU9IkZPTlRfV0lOVElUTEUiIHZhbHVlPSJWZXJkYW5hLDksZmFsc2UsZmFsc2UsdHJ1ZSIvPg0KCQk8dWlmb250IG5hbWU9IkZPTlRfQVRUQUNITUVOVFMiIHZhbHVlPSJWZXJkYW5hLDExLGZhbHNlLGZhbHNlLHRydWUiLz4NCgkJPCEtLXF1aXogcG9kIGFuZCBtZXNzYWdlIGJveCB0ZXh0IGZvbnRzLS0+DQoJCTx1aWZvbnQgbmFtZT0iRk9OVF9NU0dCT1hfV0lOVElUTEUiIHZhbHVlPSJWZXJkYW5hLDExLHRydWUsZmFsc2UsdHJ1ZSIvPg0KCQk8dWlmb250IG5hbWU9IkZPTlRfTVNHQk9YX01TRyIgdmFsdWU9IlZlcmRhbmEsMTEsZmFsc2UsZmFsc2UsdHJ1ZSIvPg0KCQk8dWlmb250IG5hbWU9IkZPTlRfTVNHQk9YX09QVElPTlMiIHZhbHVlPSJWZXJkYW5hLDksdHJ1ZSxmYWxzZSx0cnVlIi8+DQoJCTx1aWZvbnQgbmFtZT0iRk9OVF9RVUlaUE9EX1FVSVpfVElUTEUiIHZhbHVlPSJWZXJkYW5hLDExLHRydWUsZmFsc2UsdHJ1ZSIvPg0KCQk8dWlmb250IG5hbWU9IkZPTlRfUVVJWlBPRF9RVUlaX0FUVEVNUFQiIHZhbHVlPSJWZXJkYW5hLDksZmFsc2UsZmFsc2UsdHJ1ZSIvPg0KCQk8dWlmb250IG5hbWU9IkZPTlRfUVVJWlBPRF9RVUlaX0FUVEVNUFRfVkFMVUUiIHZhbHVlPSJWZXJkYW5hLDksdHJ1ZSxmYWxzZSx0cnVlIi8+DQoJCTx1aWZvbnQgbmFtZT0iRk9OVF9RVUlaUE9EX1FVRVNUSU9OX1NDT1JFIiB2YWx1ZT0iVmVyZGFuYSw5LGZhbHNlLGZhbHNlLHRydWUiLz4NCgkJPHVpZm9udCBuYW1lPSJGT05UX1FVSVpQT0RfUVVFU1RJT05fU0NPUkVfVkFMVUUiIHZhbHVlPSJWZXJkYW5hLDksdHJ1ZSxmYWxzZSx0cnVlIi8+DQoJCTx1aWZvbnQgbmFtZT0iRk9OVF9RVUlaUE9EX1FVRVNUSU9OX0FUVEVNUFQiIHZhbHVlPSJWZXJkYW5hLDksZmFsc2UsZmFsc2UsdHJ1ZSIvPg0KCQk8dWlmb250IG5hbWU9IkZPTlRfUVVJWlBPRF9RVUVTVElPTl9BVFRFTVBUX1ZBTFVFIiB2YWx1ZT0iVmVyZGFuYSw5LHRydWUsZmFsc2UsdHJ1ZSIvPg0KCQk8dWlmb250IG5hbWU9IkZPTlRfUVVJWlBPRF9RVUVTVElPTl9UQUciIHZhbHVlPSJWZXJkYW5hLDExLHRydWUsZmFsc2UsdHJ1ZSIvPg0KCQk8dWlmb250IG5hbWU9IkZPTlRfUVVJWlBPRF9RVUlaX1FVRVNUSU9OX0NPVU5UIiB2YWx1ZT0iVmVyZGFuYSw5LGZhbHNlLGZhbHNlLHRydWUiLz4NCgkJPHVpZm9udCBuYW1lPSJGT05UX1FVSVpQT0RfUVVJWl9RVUVTVElPTl9DT1VOVF9WQUxVRSIgdmFsdWU9IlZlcmRhbmEsOSx0cnVlLGZhbHNlLHRydWUiLz4NCgkJPHVpZm9udCBuYW1lPSJGT05UX1FVSVpQT0RfUVVJWl9RVUVTVElPTl9BVFRFTVBURUQiIHZhbHVlPSJWZXJkYW5hLDksZmFsc2UsZmFsc2UsdHJ1ZSIvPg0KCQk8dWlmb250IG5hbWU9IkZPTlRfUVVJWlBPRF9RVUlaX1FVRVNUSU9OX0FUVEVNUFRFRF9WQUxVRSIgdmFsdWU9IlZlcmRhbmEsOSx0cnVlLGZhbHNlLHRydWUiLz4NCgkJPHVpZm9udCBuYW1lPSJGT05UX1FVSVpQT0RfUVVJWl9TQ09SRV9UQUciIHZhbHVlPSJWZXJkYW5hLDExLHRydWUsZmFsc2UsdHJ1ZSIvPg0KCQk8dWlmb250IG5hbWU9IkZPTlRfUVVJWlBPRF9RVUlaX1NDT1JFIiB2YWx1ZT0iVmVyZGFuYSw5LGZhbHNlLGZhbHNlLHRydWUiLz4NCgkJPHVpZm9udCBuYW1lPSJGT05UX1FVSVpQT0RfUVVJWl9TQ09SRV9WQUxVRSIgdmFsdWU9IlZlcmRhbmEsOSx0cnVlLGZhbHNlLHRydWUiLz4NCgkJPHVpZm9udCBuYW1lPSJGT05UX1FVSVpQT0RfUVVJWl9NQVhTQ09SRSIgdmFsdWU9IlZlcmRhbmEsOSxmYWxzZSxmYWxzZSx0cnVlIi8+DQoJCTx1aWZvbnQgbmFtZT0iRk9OVF9RVUlaUE9EX1FVSVpfTUFYU0NPUkVfVkFMVUUiIHZhbHVlPSJWZXJkYW5hLDksdHJ1ZSxmYWxzZSx0cnVlIi8+DQoJCTx1aWZvbnQgbmFtZT0iRk9OVF9RVUlaUE9EX1FVSVpfUEFTU1NDT1JFIiB2YWx1ZT0iVmVyZGFuYSw5LGZhbHNlLGZhbHNlLHRydWUiLz4NCgkJPHVpZm9udCBuYW1lPSJGT05UX1FVSVpQT0RfUVVJWl9QQVNTU0NPUkVfVkFMVUUiIHZhbHVlPSJWZXJkYW5hLDksdHJ1ZSxmYWxzZSx0cnVlIi8+DQoJCTwhLS0gdWl0ZXh0IC0tPg0KCQk8IS0tIHN1YnN0aXR1dGlvbjogJW4gPT0gc2xpZGUgbnVtYmVyIC0tPg0KCQk8dWl0ZXh0IG5hbWU9IlVOTkFNRURTTElERVRJVExFIiB2YWx1ZT0iRGlhcG9zaXRpdmEgJW4iLz4NCgkJPCEtLSBzdWJzdGl0dXRpb246ICVuID09IHNsaWRlIG51bWJlciAtLT4NCgkJPCEtLSBzdWJzdGl0dXRpb246ICV0ID09IHRvdGFsIHNsaWRlIGNvdW50IC0tPg0KCQk8dWl0ZXh0IG5hbWU9IlNDUlVCQkFSU1RBVFVTX1NMSURFSU5GTyIgdmFsdWU9IkRpYXBvc2l0aXZhICVuIC8gJXQgfCAiLz4NCgkJPHVpdGV4dCBuYW1lPSJTQ1JVQkJBUlNUQVRVU19TVE9QUEVEIiB2YWx1ZT0iRGV0ZW5pZGEiLz4NCgkJPHVpdGV4dCBuYW1lPSJTQ1JVQkJBUlNUQVRVU19QTEFZSU5HIiB2YWx1ZT0iUmVwcm9kdWNpZW5kbyIvPg0KCQk8dWl0ZXh0IG5hbWU9IlNDUlVCQkFSU1RBVFVTX05PQVVESU8iIHZhbHVlPSJTaW4gc29uaWRvIi8+DQoJCTx1aXRleHQgbmFtZT0iU0NSVUJCQVJTVEFUVVNfVklEUExBWUlORyIgdmFsdWU9IlbDrWRlbyBlbiByZXByb2QuIi8+DQoJCTx1aXRleHQgbmFtZT0iU0NSVUJCQVJTVEFUVVNfTE9BRElORyIgdmFsdWU9IkNhcmdhbmRvIi8+DQoJCTx1aXRleHQgbmFtZT0iU0NSVUJCQVJTVEFUVVNfQlVGRkVSSU5HIiB2YWx1ZT0iQWxtYWNlbmFuZG8gZW4gYsO6ZmVyIi8+DQoJCTx1aXRleHQgbmFtZT0iU0NSVUJCQVJTVEFUVVNfUVVFU1RJT04iIHZhbHVlPSJDb250ZXN0YXIgcHJlZ3VudGEiLz4NCgkJPHVpdGV4dCBuYW1lPSJTQ1JVQkJBUlNUQVRVU19SRVZJRVdRVUlaIiB2YWx1ZT0iUmV2aXNhbmRvIHBydWViYSIvPg0KCQk8IS0tIHN1YnN0aXR1dGlvbjogJW0gPT0gbWludXRlcyByZW1haW5pbmcgLS0+DQoJCTwhLS0gc3Vic3RpdHV0aW9uOiAlcyA9PSBzZWNvbmRzIHJlbWFpbmluZyAtLT4NCgkJPHVpdGV4dCBuYW1lPSJFTEFQU0VEIiB2YWx1ZT0iJW0gbWludXRvcyAlcyBzZWd1bmRvcyByZXN0YW50ZXMiLz4NCgkJPHVpdGV4dCBuYW1lPSJOT1RGT1VORCIgdmFsdWU9Ik5vIHNlIGhhIGVuY29udHJhZG8gbmFkYSIvPg0KCQk8dWl0ZXh0IG5hbWU9IkFUVEFDSE1FTlRTIiB2YWx1ZT0iQXJjaGl2b3MgYWRqdW50b3MiLz4NCgkJPCEtLSBzdWJzdGl0dXRpb246ICVwID09IGN1cnJlbnQgc3BlYWtlcidzIHRpdGxlIC0tPg0KCQk8dWl0ZXh0IG5hbWU9IkJJT1dJTl9USVRMRSIgdmFsdWU9IkJpb2dyYWbDrWE6ICVwIi8+DQoJCTx1aXRleHQgbmFtZT0iQklPQlROX1RJVExFIiB2YWx1ZT0iQmlvZ3JhZsOtYSIvPg0KCQk8dWl0ZXh0IG5hbWU9IkRJVklERVJCVE5fVElUTEUiIHZhbHVlPSJ8Ii8+DQoJCTx1aXRleHQgbmFtZT0iQ09OVEFDVEJUTl9USVRMRSIgdmFsdWU9IkNvbnRhY3RvIi8+DQoJCTx1aXRleHQgbmFtZT0iVEFCX1FVSVoiIHZhbHVlPSJQcnVlYmEiLz4NCgkJPHVpdGV4dCBuYW1lPSJUQUJfT1VUTElORSIgdmFsdWU9IkNvbnRvcm5vIi8+DQoJCTx1aXRleHQgbmFtZT0iVEFCX1RIVU1CIiB2YWx1ZT0iTWluaWF0LiIvPg0KCQk8dWl0ZXh0IG5hbWU9IlRBQl9OT1RFUyIgdmFsdWU9Ik5vdGFzIi8+DQoJCTx1aXRleHQgbmFtZT0iVEFCX1NFQVJDSCIgdmFsdWU9IkJ1c2NhciIvPg0KCQk8dWl0ZXh0IG5hbWU9IlNMSURFX0hFQURJTkciIHZhbHVlPSJUw610dWxvIGRlIGRpYXBvc2l0aXZhIi8+DQoJCTx1aXRleHQgbmFtZT0iRFVSQVRJT05fSEVBRElORyIgdmFsdWU9IkR1cmFjLiIvPg0KCQk8dWl0ZXh0IG5hbWU9IlNFQVJDSF9IRUFESU5HIiB2YWx1ZT0iQnVzY2FyIHRleHRvOiIvPg0KCQk8dWl0ZXh0IG5hbWU9IlRIVU1CX0hFQURJTkciIHZhbHVlPSJEaWFwb3NpdGl2YSIvPg0KCQk8dWl0ZXh0IG5hbWU9IlRIVU1CX0lORk8iIHZhbHVlPSJEdXIuL1TDrXQuIGRpYXAuIi8+DQoJCTx1aXRleHQgbmFtZT0iQVRUQUNITkFNRV9IRUFESU5HIiB2YWx1ZT0iTm9tYnJlIGRlIGFyY2hpdm8iLz4NCgkJPHVpdGV4dCBuYW1lPSJBVFRBQ0hTSVpFX0hFQURJTkciIHZhbHVlPSJUYW1hw7FvIi8+DQoJCTx1aXRleHQgbmFtZT0iU0xJREVfTk9URVMiIHZhbHVlPSJOb3RhcyBkZSBkaWFwb3NpdGl2YSIvPg0KCQk8IS0tcXVpeiBwb2QgYW5kIG1lc3NhZ2UgYm94IHRleHRzLS0+DQoJCTx1aXRleHQgbmFtZT0iUVVJWlBPRF9RVUlaX0FUVEVNUFQiIHZhbHVlPSJJbnRlbnRvIGRlIHBydWViYToiLz4NCgkJPHVpdGV4dCBuYW1lPSJRVUlaUE9EX1FVSVpfQVRURU1QVF9WQUxVRSIgdmFsdWU9IiVuIGRlICV0Ii8+DQoJCTx1aXRleHQgbmFtZT0iUVVJWlBPRF9RVUlaX1NDT1JFIiB2YWx1ZT0iUHVudHVhY2nDs246Ii8+DQoJCTx1aXRleHQgbmFtZT0iUVVJWlBPRF9RVUlaX1BBU1NTQ09SRSIgdmFsdWU9IlB1bnR1YWNpw7NuIHBhcmEgYXByb2JhcjoiLz4NCgkJPHVpdGV4dCBuYW1lPSJRVUlaUE9EX1FVSVpfTUFYU0NPUkUiIHZhbHVlPSJQdW50dWFjacOzbiBtw6F4aW1hOiIvPg0KCQk8dWl0ZXh0IG5hbWU9IlFVSVpQT0RfUVVFU0FUTVBUX1NUUiIgdmFsdWU9IkludGVudG9zOiAlbiBkZSAldCIvPg0KCQk8dWl0ZXh0IG5hbWU9IlFVSVpQT0RfUVVFU1RZUEVfU1RSIiB2YWx1ZT0iVGlwbzogJXMiLz4NCgkJPHVpdGV4dCBuYW1lPSJRVUlaUE9EX1FVRVNUWVBFX0dSRCIgdmFsdWU9IkNvbiBwdW50dWFjacOzbiIvPg0KCQk8dWl0ZXh0IG5hbWU9IlFVSVpQT0RfUVVFU1RZUEVfU1ZZIiB2YWx1ZT0iRW5jdWVzdGEiLz4NCgkJPHVpdGV4dCBuYW1lPSJRVUlaUE9EX1FVSVpBVE1QVF9JTkYiIHZhbHVlPSJJbmZpbml0byIvPg0KCQk8dWl0ZXh0IG5hbWU9IlFVSVpQT0RfUVVFU0FUTVBUX0lORiIgdmFsdWU9IkluZmluaXRvIi8+DQoJCTx1aXRleHQgbmFtZT0iV0FSTklOR01TR19ZRVNTVFJJTkciIHZhbHVlPSJTw60iLz4NCgkJPHVpdGV4dCBuYW1lPSJXQVJOSU5HTVNHX05PU1RSSU5HIiB2YWx1ZT0iTm8iLz4NCgkJPHVpdGV4dCBuYW1lPSJXQVJOSU5HTVNHX1RJVExFU1RSSU5HIiB2YWx1ZT0iQXZpc28gZGUgbmF2ZWdhY2nDs24gZGUgcHJ1ZWJhIi8+DQoJCTx1aXRleHQgbmFtZT0iV0FSTklOR01TR19NU0dTVFJJTkciIHZhbHVlPSJIYXkgcHJlZ3VudGFzIHNpbiBpbnRlbnRvcyBlbiBlc3RhIHBydWViYS4mI3hBOyYjeEE7UGFyYSBzYWxpciBkZSBsYSBwcnVlYmEsIGhhZ2EgY2xpYyBlbiBTw60uIFBhcmEgY29udGludWFyLCBoYWdhIGNsaWMgZW4gTm8uIi8+DQoJCTx1aXRleHQgbmFtZT0iSU5GT1JNQVRJT05fSDI2NF9GTEFTSFBMQVlFUiIgdmFsdWU9IkxhIHZlcnNpw7NuIGFjdHVhbCBkZSBGbGFzaCBQbGF5ZXIgaW5zdGFsYWRhIGVuIGVsIG9yZGVuYWRvciBubyBlcyBjb21wYXRpYmxlIGNvbiBlc3RlIHbDrWRlby4gSGFnYSBjbGljIGVuIGVsIMOhcmVhIGRlIHbDrWRlbyBwYXJhIGRlc2NhcmdhciBsYSDDumx0aW1hIHZlcnNpw7NuIGRlIEZsYXNoIFBsYXllci4iLz4NCgkJPCEtLSBzdWJzdGl0dXRpb246ICVwID09IHByZXNlbnRhdGlvbiB0aXRsZSAtLT4NCgkJPCEtLSBzdWJzdGl0dXRpb246ICVzID09IHNsaWRlIHRpdGxlIC0tPg0KCQk8IS0tIHN1YnN0aXR1dGlvbjogJW4gPT0gc2xpZGUgbnVtYmVyIC0tPg0KCQk8dWl0ZXh0IG5hbWU9IkJPT0tNQVJLIiB2YWx1ZT0iQWRvYmUgUHJlc2VudGVyOiAlcCIvPg0KCQk8IS0tIHN1YnN0aXR1dGlvbjogJXAgPT0gcHJlc2VudGF0aW9uIHRpdGxlIC0tPg0KCQk8IS0tIHN1YnN0aXR1dGlvbjogJXMgPT0gc2xpZGUgdGl0bGUgLS0+DQoJCTwhLS0gc3Vic3RpdHV0aW9uOiAlbiA9PSBzbGlkZSBudW1iZXIgLS0+DQoJCTx1aXRleHQgbmFtZT0iQk9PS01BUktTTElERSIgdmFsdWU9IkFkb2JlIFByZXNlbnRlcjogJXAgJXMiLz4NCgkJPHVpdGV4dCBuYW1lPSJTSE9XU0lERUJBUiIgdmFsdWU9Ik1vc3RyYXIgYmFycmEgbGF0ZXJhbCBhIGxvcyBwYXJ0aWNpcGFudGVzIi8+DQoJCTx1aXRleHQgbmFtZT0iTVVURSIgdmFsdWU9IlNpbGVuY2lhciIvPg0KCQk8dWl0ZXh0IG5hbWU9IkRPQ1dSQVBfVElUTEUiIHZhbHVlPSJBcmNoaXZvIGFkanVudG8gZGUgUHJlc2VudGVyIi8+DQoJCTx1aXRleHQgbmFtZT0iRE9DV1JBUF9NU0ciIHZhbHVlPSJHdWFyZGFyIGVuIE1pIFBDIi8+DQoJCTx1aXRleHQgbmFtZT0iRE9DV1JBUF9QUk9NUFQiIHZhbHVlPSJIYWdhIGNsaWMgZW4gRGVzY2FyZ2FyIi8+DQoJPC9sYW5ndWFnZT4NCgk8bGFuZ3VhZ2UgaWQ9InB0Ij4NCgkJPCEtLSBmb3JtYXQgZm9yIHVpZm9udCB2YWx1ZSBpcyAiZm9udCxzaXplLGlzYm9sZCxpc2l0YWxpYyxpc3NoYWRvd2VkIiAtLT4NCgkJPHVpZm9udCBuYW1lPSJGT05UX1FVSVpaSU5HIiB2YWx1ZT0iVmVyZGFuYSw5LGZhbHNlLGZhbHNlLGZhbHNlIi8+DQoJCTx1aWZvbnQgbmFtZT0iRk9OVF9TQ1JVQlNUQVRVUyIgdmFsdWU9IlZlcmRhbmEsOSx0cnVlLGZhbHNlLHRydWUiLz4NCgkJPHVpZm9udCBuYW1lPSJGT05UX1NDUlVCVElNRSIgdmFsdWU9IlZlcmRhbmEsOSxmYWxzZSxmYWxzZSx0cnVlIi8+DQoJCTx1aWZvbnQgbmFtZT0iRk9OVF9FTEFQU0VEVElNRSIgdmFsdWU9IlZlcmRhbmEsOSx0cnVlLGZhbHNlLHRydWUiLz4NCgkJPHVpZm9udCBuYW1lPSJGT05UX1VUSUxTTUVOVSIgdmFsdWU9IlZlcmRhbmEsOSx0cnVlLGZhbHNlLGZhbHNlIi8+DQoJCTx1aWZvbnQgbmFtZT0iRk9OVF9UQUJTIiB2YWx1ZT0iVmVyZGFuYSw5LHRydWUsZmFsc2UsdHJ1ZSIvPg0KCQk8dWlmb250IG5hbWU9IkZPTlRfUFJFU0VOVEFUSU9OTkFNRSIgdmFsdWU9IlZlcmRhbmEsMTQsZmFsc2UsZmFsc2UsdHJ1ZSIvPg0KCQk8dWlmb250IG5hbWU9IkZPTlRfUFJFU0VOVEVSTkFNRSIgdmFsdWU9IlZlcmRhbmEsMTAsdHJ1ZSxmYWxzZSx0cnVlIi8+DQoJCTx1aWZvbnQgbmFtZT0iRk9OVF9QUkVTRU5URVJUSVRMRSIgdmFsdWU9IlZlcmRhbmEsMTAsZmFsc2UsZmFsc2UsdHJ1ZSIvPg0KCQk8dWlmb250IG5hbWU9IkZPTlRfQklPQlROIiB2YWx1ZT0iVmVyZGFuYSwxMCxmYWxzZSxmYWxzZSx0cnVlIi8+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ksZmFsc2UsZmFsc2UsdHJ1ZSIvPg0KCQk8dWlmb250IG5hbWU9IkZPTlRfQklPV0lOIiB2YWx1ZT0iVmVyZGFuYSwxMSxmYWxzZSxmYWxzZSxmYWxzZSIvPg0KCQk8dWlmb250IG5hbWU9IkZPTlRfTElTVEhFQURJTkciIHZhbHVlPSJWZXJkYW5hLDksZmFsc2UsZmFsc2UsZmFsc2UiLz4NCgkJPHVpZm9udCBuYW1lPSJGT05UX1dJTlRJVExFIiB2YWx1ZT0iVmVyZGFuYSw5LGZhbHNlLGZhbHNlLHRydWUiLz4NCgkJPHVpZm9udCBuYW1lPSJGT05UX0FUVEFDSE1FTlRTIiB2YWx1ZT0iVmVyZGFuYSwxMSxmYWxzZSxmYWxzZSx0cnVlIi8+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+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+DQoJCTx1aWZvbnQgbmFtZT0iRk9OVF9RVUlaUE9EX1FVSVpfUVVFU1RJT05fQ09VTlRfVkFMVUUiIHZhbHVlPSJWZXJkYW5hLDksdHJ1ZSxmYWxzZSx0cnVlIi8+DQoJCTx1aWZvbnQgbmFtZT0iRk9OVF9RVUlaUE9EX1FVSVpfUVVFU1RJT05fQVRURU1QVEVEIiB2YWx1ZT0iVmVyZGFuYSw5LGZhbHNlLGZhbHNlLHRydWUiLz4NCgkJPHVpZm9udCBuYW1lPSJGT05UX1FVSVpQT0RfUVVJWl9RVUVTVElPTl9BVFRFTVBURURfVkFMVUUiIHZhbHVlPSJWZXJkYW5hLDksdHJ1ZSxmYWxzZSx0cnVlIi8+DQoJCTx1aWZvbnQgbmFtZT0iRk9OVF9RVUlaUE9EX1FVSVpfU0NPUkVfVEFHIiB2YWx1ZT0iVmVyZGFuYSwxMSx0cnVlLGZhbHNlLHRydWUiLz4NCgkJPHVpZm9udCBuYW1lPSJGT05UX1FVSVpQT0RfUVVJWl9TQ09SRSIgdmFsdWU9IlZlcmRhbmEsOSxmYWxzZSxmYWxzZSx0cnVlIi8+DQoJCTx1aWZvbnQgbmFtZT0iRk9OVF9RVUlaUE9EX1FVSVpfU0NPUkVfVkFMVUUiIHZhbHVlPSJWZXJkYW5hLDksdHJ1ZSxmYWxzZSx0cnVlIi8+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+DQoJCTx1aWZvbnQgbmFtZT0iRk9OVF9RVUlaUE9EX1FVSVpfUEFTU1NDT1JFX1ZBTFVFIiB2YWx1ZT0iVmVyZGFuYSw5LHRydWUsZmFsc2UsdHJ1ZSIvPg0KCQk8IS0tIHVpdGV4dCAtLT4NCgkJPCEtLSBzdWJzdGl0dXRpb246ICVuID09IHNsaWRlIG51bWJlciAtLT4NCgkJPHVpdGV4dCBuYW1lPSJVTk5BTUVEU0xJREVUSVRMRSIgdmFsdWU9IlNsaWRlICVuIi8+DQoJCTwhLS0gc3Vic3RpdHV0aW9uOiAlbiA9PSBzbGlkZSBudW1iZXIgLS0+DQoJCTwhLS0gc3Vic3RpdHV0aW9uOiAldCA9PSB0b3RhbCBzbGlkZSBjb3VudCAtLT4NCgkJPHVpdGV4dCBuYW1lPSJTQ1JVQkJBUlNUQVRVU19TTElERUlORk8iIHZhbHVlPSJTbGlkZSAlbiAvICV0IHwgIi8+DQoJCTx1aXRleHQgbmFtZT0iU0NSVUJCQVJTVEFUVVNfU1RPUFBFRCIgdmFsdWU9IlBhcmFkbyIvPg0KCQk8dWl0ZXh0IG5hbWU9IlNDUlVCQkFSU1RBVFVTX1BMQVlJTkciIHZhbHVlPSJSZXByb2R1emluZG8iLz4NCgkJPHVpdGV4dCBuYW1lPSJTQ1JVQkJBUlNUQVRVU19OT0FVRElPIiB2YWx1ZT0iU2VtIMOhdWRpbyIvPg0KCQk8dWl0ZXh0IG5hbWU9IlNDUlVCQkFSU1RBVFVTX1ZJRFBMQVlJTkciIHZhbHVlPSJWw61kZW8gZW0gcmVwcm9kdcOnw6NvIi8+DQoJCTx1aXRleHQgbmFtZT0iU0NSVUJCQVJTVEFUVVNfTE9BRElORyIgdmFsdWU9IkNhcnJlZ2FuZG8iLz4NCgkJPHVpdGV4dCBuYW1lPSJTQ1JVQkJBUlNUQVRVU19CVUZGRVJJTkciIHZhbHVlPSJBcm1hemVuYW5kbyBlbSBidWZmZXIiLz4NCgkJPHVpdGV4dCBuYW1lPSJTQ1JVQkJBUlNUQVRVU19RVUVTVElPTiIgdmFsdWU9IlJlc3BvbmRlciBwZXJndW50YSIvPg0KCQk8dWl0ZXh0IG5hbWU9IlNDUlVCQkFSU1RBVFVTX1JFVklFV1FVSVoiIHZhbHVlPSJSZXZpc2FuZG8gcXVlc3Rpb27DoXJpbyIvPg0KCQk8IS0tIHN1YnN0aXR1dGlvbjogJW0gPT0gbWludXRlcyByZW1haW5pbmcgLS0+DQoJCTwhLS0gc3Vic3RpdHV0aW9uOiAlcyA9PSBzZWNvbmRzIHJlbWFpbmluZyAtLT4NCgkJPHVpdGV4dCBuYW1lPSJFTEFQU0VEIiB2YWx1ZT0iJW0gbWludXRvcyAlcyBzZWd1bmRvcyByZXN0YW50ZXMiLz4NCgkJPHVpdGV4dCBuYW1lPSJOT1RGT1VORCIgdmFsdWU9Ik5hZGEgZW5jb250cmFkbyIvPg0KCQk8dWl0ZXh0IG5hbWU9IkFUVEFDSE1FTlRTIiB2YWx1ZT0iQW5leG9zIi8+DQoJCTwhLS0gc3Vic3RpdHV0aW9uOiAlcCA9PSBjdXJyZW50IHNwZWFrZXIncyB0aXRsZSAtLT4NCgkJPHVpdGV4dCBuYW1lPSJCSU9XSU5fVElUTEUiIHZhbHVlPSJCaW86ICVwIi8+DQoJCTx1aXRleHQgbmFtZT0iQklPQlROX1RJVExFIiB2YWx1ZT0iQmlvIi8+DQoJCTx1aXRleHQgbmFtZT0iRElWSURFUkJUTl9USVRMRSIgdmFsdWU9InwiLz4NCgkJPHVpdGV4dCBuYW1lPSJDT05UQUNUQlROX1RJVExFIiB2YWx1ZT0iQ29udGF0byIvPg0KCQk8dWl0ZXh0IG5hbWU9IlRBQl9RVUlaIiB2YWx1ZT0iUXVlc3QuIi8+DQoJCTx1aXRleHQgbmFtZT0iVEFCX09VVExJTkUiIHZhbHVlPSJFc3F1ZW1hIi8+DQoJCTx1aXRleHQgbmFtZT0iVEFCX1RIVU1CIiB2YWx1ZT0iTWluaSIvPg0KCQk8dWl0ZXh0IG5hbWU9IlRBQl9OT1RFUyIgdmFsdWU9Ik5vdGFzIi8+DQoJCTx1aXRleHQgbmFtZT0iVEFCX1NFQVJDSCIgdmFsdWU9IkJ1c2NhIi8+DQoJCTx1aXRleHQgbmFtZT0iU0xJREVfSEVBRElORyIgdmFsdWU9IlTDrXR1bG8gZG8gc2xpZGUiLz4NCgkJPHVpdGV4dCBuYW1lPSJEVVJBVElPTl9IRUFESU5HIiB2YWx1ZT0iRHVyYcOnw6NvIi8+DQoJCTx1aXRleHQgbmFtZT0iU0VBUkNIX0hFQURJTkciIHZhbHVlPSJQcm9jdXJhciB0ZXh0bzoiLz4NCgkJPHVpdGV4dCBuYW1lPSJUSFVNQl9IRUFESU5HIiB2YWx1ZT0iU2xpZGUiLz4NCgkJPHVpdGV4dCBuYW1lPSJUSFVNQl9JTkZPIiB2YWx1ZT0iVMOtdHVsby9EdXJhw6fDo28gZG8gc2xpZGUiLz4NCgkJPHVpdGV4dCBuYW1lPSJBVFRBQ0hOQU1FX0hFQURJTkciIHZhbHVlPSJOb21lIGRvIGFycXVpdm8iLz4NCgkJPHVpdGV4dCBuYW1lPSJBVFRBQ0hTSVpFX0hFQURJTkciIHZhbHVlPSJUYW1hbmhvIi8+DQoJCTx1aXRleHQgbmFtZT0iU0xJREVfTk9URVMiIHZhbHVlPSJBbm90YcOnw7VlcyBkbyBzbGlkZSIvPg0KCQk8IS0tcXVpeiBwb2QgYW5kIG1lc3NhZ2UgYm94IHRleHRzLS0+DQoJCTx1aXRleHQgbmFtZT0iUVVJWlBPRF9RVUlaX0FUVEVNUFQiIHZhbHVlPSJUZW50YXRpdmEgbm8gcXVlc3Rpb27DoXJpbzoiLz4NCgkJPHVpdGV4dCBuYW1lPSJRVUlaUE9EX1FVSVpfQVRURU1QVF9WQUxVRSIgdmFsdWU9IiVuIGRlICV0Ii8+DQoJCTx1aXRleHQgbmFtZT0iUVVJWlBPRF9RVUlaX1NDT1JFIiB2YWx1ZT0iUG9udHVhw6fDo286Ii8+DQoJCTx1aXRleHQgbmFtZT0iUVVJWlBPRF9RVUlaX1BBU1NTQ09SRSIgdmFsdWU9IlBvbnR1YcOnw6NvIGRlIGFwcm92YcOnw6NvOiIvPg0KCQk8dWl0ZXh0IG5hbWU9IlFVSVpQT0RfUVVJWl9NQVhTQ09SRSIgdmFsdWU9IlBvbnR1YcOnw6NvIG3DoXhpbWE6Ii8+DQoJCTx1aXRleHQgbmFtZT0iUVVJWlBPRF9RVUVTQVRNUFRfU1RSIiB2YWx1ZT0iVGVudGF0aXZhOiAlbiBkZSAldCIvPg0KCQk8dWl0ZXh0IG5hbWU9IlFVSVpQT0RfUVVFU1RZUEVfU1RSIiB2YWx1ZT0iVGlwbzogJXMiLz4NCgkJPHVpdGV4dCBuYW1lPSJRVUlaUE9EX1FVRVNUWVBFX0dSRCIgdmFsdWU9IkNsYXNzaWZpY2F0w7NyaWEiLz4NCgkJPHVpdGV4dCBuYW1lPSJRVUlaUE9EX1FVRVNUWVBFX1NWWSIgdmFsdWU9IlBlc3F1aXNhIi8+DQoJCTx1aXRleHQgbmFtZT0iUVVJWlBPRF9RVUlaQVRNUFRfSU5GIiB2YWx1ZT0iSW5maW5pdG8iLz4NCgkJPHVpdGV4dCBuYW1lPSJRVUlaUE9EX1FVRVNBVE1QVF9JTkYiIHZhbHVlPSJJbmZpbml0byIvPg0KCQk8dWl0ZXh0IG5hbWU9IldBUk5JTkdNU0dfWUVTU1RSSU5HIiB2YWx1ZT0iU2ltIi8+DQoJCTx1aXRleHQgbmFtZT0iV0FSTklOR01TR19OT1NUUklORyIgdmFsdWU9Ik7Do28iLz4NCgkJPHVpdGV4dCBuYW1lPSJXQVJOSU5HTVNHX1RJVExFU1RSSU5HIiB2YWx1ZT0iQWxlcnRhIGRlIG5hdmVnYcOnw6NvIGRvIHF1ZXN0aW9uw6FyaW8iLz4NCgkJPHVpdGV4dCBuYW1lPSJXQVJOSU5HTVNHX01TR1NUUklORyIgdmFsdWU9IkV4aXN0ZW0gcGVyZ3VudGFzIHF1ZSBuw6NvIGZvcmFtIHJlc3BvbmRpZGFzIG5lc3RlIHF1ZXN0aW9uw6FyaW8uJiN4QTsmI3hBO0NsaXF1ZSBlbSBTaW0gcGFyYSBzYWlyIGRvIHF1ZXN0aW9uw6FyaW8gb3UgZW0gTsOjbyBzZSBxdWlzZXIgY29udGludWFyLiIvPg0KCQk8dWl0ZXh0IG5hbWU9IklORk9STUFUSU9OX0gyNjRfRkxBU0hQTEFZRVIiIHZhbHVlPSJBIHZlcnPDo28gYXR1YWwgZG8gRmxhc2ggUGxheWVyIGluc3RhbGFkYSBubyBjb21wdXRhZG9yIG7Do28gb2ZlcmVjZSBzdXBvcnRlIGEgZXNzZSB2w61kZW8uIENsaXF1ZSBuYSDDoXJlYSBkbyB2w61kZW8gcGFyYSBiYWl4YXIgYSB2ZXJzw6NvIG1haXMgcmVjZW50ZSBkbyBGbGFzaCBQbGF5ZXIuIi8+DQoJCTwhLS0gc3Vic3RpdHV0aW9uOiAlcCA9PSBwcmVzZW50YXRpb24gdGl0bGUgLS0+DQoJCTwhLS0gc3Vic3RpdHV0aW9uOiAlcyA9PSBzbGlkZSB0aXRsZSAtLT4NCgkJPCEtLSBzdWJzdGl0dXRpb246ICVuID09IHNsaWRlIG51bWJlciAtLT4NCgkJPHVpdGV4dCBuYW1lPSJCT09LTUFSSyIgdmFsdWU9IkFkb2JlIFByZXNlbnRlciAtICVwIi8+DQoJCTwhLS0gc3Vic3RpdHV0aW9uOiAlcCA9PSBwcmVzZW50YXRpb24gdGl0bGUgLS0+DQoJCTwhLS0gc3Vic3RpdHV0aW9uOiAlcyA9PSBzbGlkZSB0aXRsZSAtLT4NCgkJPCEtLSBzdWJzdGl0dXRpb246ICVuID09IHNsaWRlIG51bWJlciAtLT4NCgkJPHVpdGV4dCBuYW1lPSJCT09LTUFSS1NMSURFIiB2YWx1ZT0iQWRvYmUgUHJlc2VudGVyIC0gJXAgJXMiLz4NCgkJPHVpdGV4dCBuYW1lPSJTSE9XU0lERUJBUiIgdmFsdWU9Ik1vc3RyYXIgYmFycmEgbGF0ZXJhbCBhbyBwYXJ0aWNpcGFudGVzIi8+DQoJCTx1aXRleHQgbmFtZT0iTVVURSIgdmFsdWU9Ik11ZG8iLz4NCgkJPHVpdGV4dCBuYW1lPSJET0NXUkFQX1RJVExFIiB2YWx1ZT0iQW5leG8gZGUgYXJxdWl2byBkbyBQcmVzZW50ZXIiLz4NCgkJPHVpdGV4dCBuYW1lPSJET0NXUkFQX01TRyIgdmFsdWU9IlNhbHZhciBlbSBNZXUgY29tcHV0YWRvciIvPg0KCQk8dWl0ZXh0IG5hbWU9IkRPQ1dSQVBfUFJPTVBUIiB2YWx1ZT0iQ2xpcXVlIHBhcmEgYmFpeGFyIi8+DQoJPC9sYW5ndWFnZT4NCgk8bGFuZ3VhZ2UgaWQ9Iml0Ij4NCgkJPCEtLSBmb3JtYXQgZm9yIHVpZm9udCB2YWx1ZSBpcyAiZm9udCxzaXplLGlzYm9sZCxpc2l0YWxpYyxpc3NoYWRvd2VkIiAtLT4NCgkJPHVpZm9udCBuYW1lPSJGT05UX1FVSVpaSU5HIiB2YWx1ZT0iVmVyZGFuYSw5LGZhbHNlLGZhbHNlLGZhbHNlIi8+DQoJCTx1aWZvbnQgbmFtZT0iRk9OVF9TQ1JVQlNUQVRVUyIgdmFsdWU9IlZlcmRhbmEsOSx0cnVlLGZhbHNlLHRydWUiLz4NCgkJPHVpZm9udCBuYW1lPSJGT05UX1NDUlVCVElNRSIgdmFsdWU9IlZlcmRhbmEsOSxmYWxzZSxmYWxzZSx0cnVlIi8+DQoJCTx1aWZvbnQgbmFtZT0iRk9OVF9FTEFQU0VEVElNRSIgdmFsdWU9IlZlcmRhbmEsOSx0cnVlLGZhbHNlLHRydWUiLz4NCgkJPHVpZm9udCBuYW1lPSJGT05UX1VUSUxTTUVOVSIgdmFsdWU9IlZlcmRhbmEsOSx0cnVlLGZhbHNlLGZhbHNlIi8+DQoJCTx1aWZvbnQgbmFtZT0iRk9OVF9UQUJTIiB2YWx1ZT0iVmVyZGFuYSw5LHRydWUsZmFsc2UsdHJ1ZSIvPg0KCQk8dWlmb250IG5hbWU9IkZPTlRfUFJFU0VOVEFUSU9OTkFNRSIgdmFsdWU9IlZlcmRhbmEsMTQsZmFsc2UsZmFsc2UsdHJ1ZSIvPg0KCQk8dWlmb250IG5hbWU9IkZPTlRfUFJFU0VOVEVSTkFNRSIgdmFsdWU9IlZlcmRhbmEsMTAsdHJ1ZSxmYWxzZSx0cnVlIi8+DQoJCTx1aWZvbnQgbmFtZT0iRk9OVF9QUkVTRU5URVJUSVRMRSIgdmFsdWU9IlZlcmRhbmEsMTAsZmFsc2UsZmFsc2UsdHJ1ZSIvPg0KCQk8dWlmb250IG5hbWU9IkZPTlRfQklPQlROIiB2YWx1ZT0iVmVyZGFuYSwxMCxmYWxzZSxmYWxzZSx0cnVlIi8+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ksZmFsc2UsZmFsc2UsdHJ1ZSIvPg0KCQk8dWlmb250IG5hbWU9IkZPTlRfQklPV0lOIiB2YWx1ZT0iVmVyZGFuYSwxMSxmYWxzZSxmYWxzZSxmYWxzZSIvPg0KCQk8dWlmb250IG5hbWU9IkZPTlRfTElTVEhFQURJTkciIHZhbHVlPSJWZXJkYW5hLDksZmFsc2UsZmFsc2UsZmFsc2UiLz4NCgkJPHVpZm9udCBuYW1lPSJGT05UX1dJTlRJVExFIiB2YWx1ZT0iVmVyZGFuYSw5LGZhbHNlLGZhbHNlLHRydWUiLz4NCgkJPHVpZm9udCBuYW1lPSJGT05UX0FUVEFDSE1FTlRTIiB2YWx1ZT0iVmVyZGFuYSwxMSxmYWxzZSxmYWxzZSx0cnVlIi8+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+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+DQoJCTx1aWZvbnQgbmFtZT0iRk9OVF9RVUlaUE9EX1FVSVpfUVVFU1RJT05fQ09VTlRfVkFMVUUiIHZhbHVlPSJWZXJkYW5hLDksdHJ1ZSxmYWxzZSx0cnVlIi8+DQoJCTx1aWZvbnQgbmFtZT0iRk9OVF9RVUlaUE9EX1FVSVpfUVVFU1RJT05fQVRURU1QVEVEIiB2YWx1ZT0iVmVyZGFuYSw5LGZhbHNlLGZhbHNlLHRydWUiLz4NCgkJPHVpZm9udCBuYW1lPSJGT05UX1FVSVpQT0RfUVVJWl9RVUVTVElPTl9BVFRFTVBURURfVkFMVUUiIHZhbHVlPSJWZXJkYW5hLDksdHJ1ZSxmYWxzZSx0cnVlIi8+DQoJCTx1aWZvbnQgbmFtZT0iRk9OVF9RVUlaUE9EX1FVSVpfU0NPUkVfVEFHIiB2YWx1ZT0iVmVyZGFuYSwxMSx0cnVlLGZhbHNlLHRydWUiLz4NCgkJPHVpZm9udCBuYW1lPSJGT05UX1FVSVpQT0RfUVVJWl9TQ09SRSIgdmFsdWU9IlZlcmRhbmEsOSxmYWxzZSxmYWxzZSx0cnVlIi8+DQoJCTx1aWZvbnQgbmFtZT0iRk9OVF9RVUlaUE9EX1FVSVpfU0NPUkVfVkFMVUUiIHZhbHVlPSJWZXJkYW5hLDksdHJ1ZSxmYWxzZSx0cnVlIi8+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+DQoJCTx1aWZvbnQgbmFtZT0iRk9OVF9RVUlaUE9EX1FVSVpfUEFTU1NDT1JFX1ZBTFVFIiB2YWx1ZT0iVmVyZGFuYSw5LHRydWUsZmFsc2UsdHJ1ZSIvPg0KCQk8IS0tIHVpdGV4dCAtLT4NCgkJPCEtLSBzdWJzdGl0dXRpb246ICVuID09IHNsaWRlIG51bWJlciAtLT4NCgkJPHVpdGV4dCBuYW1lPSJVTk5BTUVEU0xJREVUSVRMRSIgdmFsdWU9IkRpYXBvc2l0aXZhICVuIi8+DQoJCTwhLS0gc3Vic3RpdHV0aW9uOiAlbiA9PSBzbGlkZSBudW1iZXIgLS0+DQoJCTwhLS0gc3Vic3RpdHV0aW9uOiAldCA9PSB0b3RhbCBzbGlkZSBjb3VudCAtLT4NCgkJPHVpdGV4dCBuYW1lPSJTQ1JVQkJBUlNUQVRVU19TTElERUlORk8iIHZhbHVlPSJEaWFwb3NpdGl2YSAlbiAvICV0IHwgIi8+DQoJCTx1aXRleHQgbmFtZT0iU0NSVUJCQVJTVEFUVVNfU1RPUFBFRCIgdmFsdWU9IkludGVycm90dG8iLz4NCgkJPHVpdGV4dCBuYW1lPSJTQ1JVQkJBUlNUQVRVU19QTEFZSU5HIiB2YWx1ZT0iUmlwcm9kdXppb25lIi8+DQoJCTx1aXRleHQgbmFtZT0iU0NSVUJCQVJTVEFUVVNfTk9BVURJTyIgdmFsdWU9IkF1ZGlvIGluYXR0LiIvPg0KCQk8dWl0ZXh0IG5hbWU9IlNDUlVCQkFSU1RBVFVTX1ZJRFBMQVlJTkciIHZhbHVlPSJWaWRlbyBpbiByaXByb2R1emlvbmUiLz4NCgkJPHVpdGV4dCBuYW1lPSJTQ1JVQkJBUlNUQVRVU19MT0FESU5HIiB2YWx1ZT0iQ2FyaWNhbWVudG8iLz4NCgkJPHVpdGV4dCBuYW1lPSJTQ1JVQkJBUlNUQVRVU19CVUZGRVJJTkciIHZhbHVlPSJCdWZmZXJpbmciLz4NCgkJPHVpdGV4dCBuYW1lPSJTQ1JVQkJBUlNUQVRVU19RVUVTVElPTiIgdmFsdWU9IlJpc3BvbmRpIGEgZG9tYW5kYSIvPg0KCQk8dWl0ZXh0IG5hbWU9IlNDUlVCQkFSU1RBVFVTX1JFVklFV1FVSVoiIHZhbHVlPSJSZXZpc2lvbmUgZGVsIHF1aXoiLz4NCgkJPCEtLSBzdWJzdGl0dXRpb246ICVtID09IG1pbnV0ZXMgcmVtYWluaW5nIC0tPg0KCQk8IS0tIHN1YnN0aXR1dGlvbjogJXMgPT0gc2Vjb25kcyByZW1haW5pbmcgLS0+DQoJCTx1aXRleHQgbmFtZT0iRUxBUFNFRCIgdmFsdWU9IiVtIE1pbnV0aSAlcyBTZWNvbmRpIHJpbWFuZW50aSIvPg0KCQk8dWl0ZXh0IG5hbWU9Ik5PVEZPVU5EIiB2YWx1ZT0iTmVzc3VuIGVsZW1lbnRvIHRyb3ZhdG8iLz4NCgkJPHVpdGV4dCBuYW1lPSJBVFRBQ0hNRU5UUyIgdmFsdWU9IkFsbGVnYXRpIi8+DQoJCTwhLS0gc3Vic3RpdHV0aW9uOiAlcCA9PSBjdXJyZW50IHNwZWFrZXIncyB0aXRsZSAtLT4NCgkJPHVpdGV4dCBuYW1lPSJCSU9XSU5fVElUTEUiIHZhbHVlPSJCaW86ICVwIi8+DQoJCTx1aXRleHQgbmFtZT0iQklPQlROX1RJVExFIiB2YWx1ZT0iQmlvIi8+DQoJCTx1aXRleHQgbmFtZT0iRElWSURFUkJUTl9USVRMRSIgdmFsdWU9InwiLz4NCgkJPHVpdGV4dCBuYW1lPSJDT05UQUNUQlROX1RJVExFIiB2YWx1ZT0iQ29udC4iLz4NCgkJPHVpdGV4dCBuYW1lPSJUQUJfUVVJWiIgdmFsdWU9IlF1aXoiLz4NCgkJPHVpdGV4dCBuYW1lPSJUQUJfT1VUTElORSIgdmFsdWU9IlN0cnV0dHVyYSIvPg0KCQk8dWl0ZXh0IG5hbWU9IlRBQl9USFVNQiIgdmFsdWU9Ik1pbmlhdHVyZSIvPg0KCQk8dWl0ZXh0IG5hbWU9IlRBQl9OT1RFUyIgdmFsdWU9Ik5vdGUiLz4NCgkJPHVpdGV4dCBuYW1lPSJUQUJfU0VBUkNIIiB2YWx1ZT0iQ2VyY2EiLz4NCgkJPHVpdGV4dCBuYW1lPSJTTElERV9IRUFESU5HIiB2YWx1ZT0iVGl0b2xvIGRpYXBvc2l0aXZhIi8+DQoJCTx1aXRleHQgbmFtZT0iRFVSQVRJT05fSEVBRElORyIgdmFsdWU9IkR1cmF0YSIvPg0KCQk8dWl0ZXh0IG5hbWU9IlNFQVJDSF9IRUFESU5HIiB2YWx1ZT0iQ2VyY2EgdGVzdG86Ii8+DQoJCTx1aXRleHQgbmFtZT0iVEhVTUJfSEVBRElORyIgdmFsdWU9IkRpYXBvc2l0aXZhIi8+DQoJCTx1aXRleHQgbmFtZT0iVEhVTUJfSU5GTyIgdmFsdWU9IlRpdG9sby9UZW1wbyIvPg0KCQk8dWl0ZXh0IG5hbWU9IkFUVEFDSE5BTUVfSEVBRElORyIgdmFsdWU9Ik5vbWUgZmlsZSIvPg0KCQk8dWl0ZXh0IG5hbWU9IkFUVEFDSFNJWkVfSEVBRElORyIgdmFsdWU9IkRpbWVuc2lvbmUiLz4NCgkJPHVpdGV4dCBuYW1lPSJTTElERV9OT1RFUyIgdmFsdWU9Ik5vdGUgZGlhcG9zaXRpdmEiLz4NCgkJPCEtLXF1aXogcG9kIGFuZCBtZXNzYWdlIGJveCB0ZXh0cy0tPg0KCQk8dWl0ZXh0IG5hbWU9IlFVSVpQT0RfUVVJWl9BVFRFTVBUIiB2YWx1ZT0iVGVudGF0aXZvIHF1aXo6Ii8+DQoJCTx1aXRleHQgbmFtZT0iUVVJWlBPRF9RVUlaX0FUVEVNUFRfVkFMVUUiIHZhbHVlPSIlbiBkaSAldCIvPg0KCQk8dWl0ZXh0IG5hbWU9IlFVSVpQT0RfUVVJWl9TQ09SRSIgdmFsdWU9IlB1bnRlZ2dpbzoiLz4NCgkJPHVpdGV4dCBuYW1lPSJRVUlaUE9EX1FVSVpfUEFTU1NDT1JFIiB2YWx1ZT0iUHVudGVnZ2lvIG1pbmltbzoiLz4NCgkJPHVpdGV4dCBuYW1lPSJRVUlaUE9EX1FVSVpfTUFYU0NPUkUiIHZhbHVlPSJQdW50ZWdnaW8gbWFzc2ltbzoiLz4NCgkJPHVpdGV4dCBuYW1lPSJRVUlaUE9EX1FVRVNBVE1QVF9TVFIiIHZhbHVlPSJUZW50YXRpdm86ICVuIGRpICV0Ii8+DQoJCTx1aXRleHQgbmFtZT0iUVVJWlBPRF9RVUVTVFlQRV9TVFIiIHZhbHVlPSJUaXBvOiAlcyIvPg0KCQk8dWl0ZXh0IG5hbWU9IlFVSVpQT0RfUVVFU1RZUEVfR1JEIiB2YWx1ZT0iQ29uIHZhbHV0YXppb25lIi8+DQoJCTx1aXRleHQgbmFtZT0iUVVJWlBPRF9RVUVTVFlQRV9TVlkiIHZhbHVlPSJJbmRhZ2luZSIvPg0KCQk8dWl0ZXh0IG5hbWU9IlFVSVpQT0RfUVVJWkFUTVBUX0lORiIgdmFsdWU9IkluZmluaXRpIi8+DQoJCTx1aXRleHQgbmFtZT0iUVVJWlBPRF9RVUVTQVRNUFRfSU5GIiB2YWx1ZT0iSW5maW5pdGkiLz4NCgkJPHVpdGV4dCBuYW1lPSJXQVJOSU5HTVNHX1lFU1NUUklORyIgdmFsdWU9IlPDrCIvPg0KCQk8dWl0ZXh0IG5hbWU9IldBUk5JTkdNU0dfTk9TVFJJTkciIHZhbHVlPSJObyIvPg0KCQk8dWl0ZXh0IG5hbWU9IldBUk5JTkdNU0dfVElUTEVTVFJJTkciIHZhbHVlPSJBdnZlcnRlbnphIG5hdmlnYXppb25lIHF1aXoiLz4NCgkJPHVpdGV4dCBuYW1lPSJXQVJOSU5HTVNHX01TR1NUUklORyIgdmFsdWU9Ik9jY29ycmUgYW5jb3JhIHJpc3BvbmRlcmUgYWQgYWxjdW5lIGRvbWFuZGUgZGVsIHF1aXouJiN4QTsmI3hBO1NlIGZhdGUgY2xpYyBzdSBTw6wsIHVzY2lyZXRlIGRhbCBxdWl6LiBGYXRlIGNsaWMgc3UgTm8gcGVyIGNvbnRpbnVhcmUgaWwgcXVpei4iLz4NCgkJPHVpdGV4dCBuYW1lPSJJTkZPUk1BVElPTl9IMjY0X0ZMQVNIUExBWUVSIiB2YWx1ZT0iTGEgdmVyc2lvbmUgZGkgRmxhc2ggUGxheWVyIGF0dHVhbG1lbnRlIGluc3RhbGxhdGEgbm9uIHN1cHBvcnRhIHF1ZXN0byB2aWRlby4gRmF0ZSBjbGljIHN1bGwnYXJlYSBkZWwgdmlkZW8gcGVyIHNjYXJpY2FyZSBsJ3VsdGltYSB2ZXJzaW9uZSBkaSBGbGFzaCBQbGF5ZXIuIi8+DQoJCTwhLS0gc3Vic3RpdHV0aW9uOiAlcCA9PSBwcmVzZW50YXRpb24gdGl0bGUgLS0+DQoJCTwhLS0gc3Vic3RpdHV0aW9uOiAlcyA9PSBzbGlkZSB0aXRsZSAtLT4NCgkJPCEtLSBzdWJzdGl0dXRpb246ICVuID09IHNsaWRlIG51bWJlciAtLT4NCgkJPHVpdGV4dCBuYW1lPSJCT09LTUFSSyIgdmFsdWU9IkFkb2JlIFByZXNlbnRlciAtICVwIi8+DQoJCTwhLS0gc3Vic3RpdHV0aW9uOiAlcCA9PSBwcmVzZW50YXRpb24gdGl0bGUgLS0+DQoJCTwhLS0gc3Vic3RpdHV0aW9uOiAlcyA9PSBzbGlkZSB0aXRsZSAtLT4NCgkJPCEtLSBzdWJzdGl0dXRpb246ICVuID09IHNsaWRlIG51bWJlciAtLT4NCgkJPHVpdGV4dCBuYW1lPSJCT09LTUFSS1NMSURFIiB2YWx1ZT0iQWRvYmUgUHJlc2VudGVyIC0gJXAgJXMiLz4NCgkJPHVpdGV4dCBuYW1lPSJTSE9XU0lERUJBUiIgdmFsdWU9Ik1vc3RyYSBiYXJyYSBsYXRlcmFsZSBhaSBwYXJ0ZWNpcGFudGkiLz4NCgkJPHVpdGV4dCBuYW1lPSJNVVRFIiB2YWx1ZT0iRGlzYXR0aXZhIGF1ZGlvIi8+DQoJCTx1aXRleHQgbmFtZT0iRE9DV1JBUF9USVRMRSIgdmFsdWU9IkFsbGVnYXRvIGZpbGUgUHJlc2VudGVyIi8+DQoJCTx1aXRleHQgbmFtZT0iRE9DV1JBUF9NU0ciIHZhbHVlPSJTYWx2YSBpbiBSaXNvcnNlIGRlbCBjb21wdXRlciIvPg0KCQk8dWl0ZXh0IG5hbWU9IkRPQ1dSQVBfUFJPTVBUIiB2YWx1ZT0iQ2xpYyBwZXIgc2NhcmljYXJlIi8+DQoJPC9sYW5ndWFnZT4NCgk8bGFuZ3VhZ2UgaWQ9Im5sIj4NCgkJPCEtLSBmb3JtYXQgZm9yIHVpZm9udCB2YWx1ZSBpcyAiZm9udCxzaXplLGlzYm9sZCxpc2l0YWxpYyxpc3NoYWRvd2VkIiAtLT4NCgkJPHVpZm9udCBuYW1lPSJGT05UX1FVSVpaSU5HIiB2YWx1ZT0iVmVyZGFuYSw5LGZhbHNlLGZhbHNlLGZhbHNlIi8+DQoJCTx1aWZvbnQgbmFtZT0iRk9OVF9TQ1JVQlNUQVRVUyIgdmFsdWU9IlZlcmRhbmEsOSx0cnVlLGZhbHNlLHRydWUiLz4NCgkJPHVpZm9udCBuYW1lPSJGT05UX1NDUlVCVElNRSIgdmFsdWU9IlZlcmRhbmEsOSxmYWxzZSxmYWxzZSx0cnVlIi8+DQoJCTx1aWZvbnQgbmFtZT0iRk9OVF9FTEFQU0VEVElNRSIgdmFsdWU9IlZlcmRhbmEsOSx0cnVlLGZhbHNlLHRydWUiLz4NCgkJPHVpZm9udCBuYW1lPSJGT05UX1VUSUxTTUVOVSIgdmFsdWU9IlZlcmRhbmEsOSx0cnVlLGZhbHNlLGZhbHNlIi8+DQoJCTx1aWZvbnQgbmFtZT0iRk9OVF9UQUJTIiB2YWx1ZT0iVmVyZGFuYSw5LHRydWUsZmFsc2UsdHJ1ZSIvPg0KCQk8dWlmb250IG5hbWU9IkZPTlRfUFJFU0VOVEFUSU9OTkFNRSIgdmFsdWU9IlZlcmRhbmEsMTQsZmFsc2UsZmFsc2UsdHJ1ZSIvPg0KCQk8dWlmb250IG5hbWU9IkZPTlRfUFJFU0VOVEVSTkFNRSIgdmFsdWU9IlZlcmRhbmEsMTAsdHJ1ZSxmYWxzZSx0cnVlIi8+DQoJCTx1aWZvbnQgbmFtZT0iRk9OVF9QUkVTRU5URVJUSVRMRSIgdmFsdWU9IlZlcmRhbmEsMTAsZmFsc2UsZmFsc2UsdHJ1ZSIvPg0KCQk8dWlmb250IG5hbWU9IkZPTlRfQklPQlROIiB2YWx1ZT0iVmVyZGFuYSwxMCxmYWxzZSxmYWxzZSx0cnVlIi8+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ksZmFsc2UsZmFsc2UsdHJ1ZSIvPg0KCQk8dWlmb250IG5hbWU9IkZPTlRfQklPV0lOIiB2YWx1ZT0iVmVyZGFuYSwxMSxmYWxzZSxmYWxzZSxmYWxzZSIvPg0KCQk8dWlmb250IG5hbWU9IkZPTlRfTElTVEhFQURJTkciIHZhbHVlPSJWZXJkYW5hLDksZmFsc2UsZmFsc2UsZmFsc2UiLz4NCgkJPHVpZm9udCBuYW1lPSJGT05UX1dJTlRJVExFIiB2YWx1ZT0iVmVyZGFuYSw5LGZhbHNlLGZhbHNlLHRydWUiLz4NCgkJPHVpZm9udCBuYW1lPSJGT05UX0FUVEFDSE1FTlRTIiB2YWx1ZT0iVmVyZGFuYSwxMSxmYWxzZSxmYWxzZSx0cnVlIi8+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+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+DQoJCTx1aWZvbnQgbmFtZT0iRk9OVF9RVUlaUE9EX1FVSVpfUVVFU1RJT05fQ09VTlRfVkFMVUUiIHZhbHVlPSJWZXJkYW5hLDksdHJ1ZSxmYWxzZSx0cnVlIi8+DQoJCTx1aWZvbnQgbmFtZT0iRk9OVF9RVUlaUE9EX1FVSVpfUVVFU1RJT05fQVRURU1QVEVEIiB2YWx1ZT0iVmVyZGFuYSw5LGZhbHNlLGZhbHNlLHRydWUiLz4NCgkJPHVpZm9udCBuYW1lPSJGT05UX1FVSVpQT0RfUVVJWl9RVUVTVElPTl9BVFRFTVBURURfVkFMVUUiIHZhbHVlPSJWZXJkYW5hLDksdHJ1ZSxmYWxzZSx0cnVlIi8+DQoJCTx1aWZvbnQgbmFtZT0iRk9OVF9RVUlaUE9EX1FVSVpfU0NPUkVfVEFHIiB2YWx1ZT0iVmVyZGFuYSwxMSx0cnVlLGZhbHNlLHRydWUiLz4NCgkJPHVpZm9udCBuYW1lPSJGT05UX1FVSVpQT0RfUVVJWl9TQ09SRSIgdmFsdWU9IlZlcmRhbmEsOSxmYWxzZSxmYWxzZSx0cnVlIi8+DQoJCTx1aWZvbnQgbmFtZT0iRk9OVF9RVUlaUE9EX1FVSVpfU0NPUkVfVkFMVUUiIHZhbHVlPSJWZXJkYW5hLDksdHJ1ZSxmYWxzZSx0cnVlIi8+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+DQoJCTx1aWZvbnQgbmFtZT0iRk9OVF9RVUlaUE9EX1FVSVpfUEFTU1NDT1JFX1ZBTFVFIiB2YWx1ZT0iVmVyZGFuYSw5LHRydWUsZmFsc2UsdHJ1ZSIvPg0KCQk8IS0tIHVpdGV4dCAtLT4NCgkJPCEtLSBzdWJzdGl0dXRpb246ICVuID09IHNsaWRlIG51bWJlciAtLT4NCgkJPHVpdGV4dCBuYW1lPSJVTk5BTUVEU0xJREVUSVRMRSIgdmFsdWU9IkRpYSAlbiIvPg0KCQk8IS0tIHN1YnN0aXR1dGlvbjogJW4gPT0gc2xpZGUgbnVtYmVyIC0tPg0KCQk8IS0tIHN1YnN0aXR1dGlvbjogJXQgPT0gdG90YWwgc2xpZGUgY291bnQgLS0+DQoJCTx1aXRleHQgbmFtZT0iU0NSVUJCQVJTVEFUVVNfU0xJREVJTkZPIiB2YWx1ZT0iRGlhICVuIC8gJXQgfCAiLz4NCgkJPHVpdGV4dCBuYW1lPSJTQ1JVQkJBUlNUQVRVU19TVE9QUEVEIiB2YWx1ZT0iR2VzdG9wdCIvPg0KCQk8dWl0ZXh0IG5hbWU9IlNDUlVCQkFSU1RBVFVTX1BMQVlJTkciIHZhbHVlPSJBZnNwZWxlbiIvPg0KCQk8dWl0ZXh0IG5hbWU9IlNDUlVCQkFSU1RBVFVTX05PQVVESU8iIHZhbHVlPSJHZWVuIGF1ZGlvIi8+DQoJCTx1aXRleHQgbmFtZT0iU0NSVUJCQVJTVEFUVVNfVklEUExBWUlORyIgdmFsdWU9IlZpZGVvIGFmc3BlbGVuIi8+DQoJCTx1aXRleHQgbmFtZT0iU0NSVUJCQVJTVEFUVVNfTE9BRElORyIgdmFsdWU9IkxhZGVuIi8+DQoJCTx1aXRleHQgbmFtZT0iU0NSVUJCQVJTVEFUVVNfQlVGRkVSSU5HIiB2YWx1ZT0iQnVmZmVyZW4iLz4NCgkJPHVpdGV4dCBuYW1lPSJTQ1JVQkJBUlNUQVRVU19RVUVTVElPTiIgdmFsdWU9IlZyYWFnIG1ldCBhbnR3b29yZCIvPg0KCQk8dWl0ZXh0IG5hbWU9IlNDUlVCQkFSU1RBVFVTX1JFVklFV1FVSVoiIHZhbHVlPSJRdWl6IGNvbnRyb2xlcmVuIi8+DQoJCTwhLS0gc3Vic3RpdHV0aW9uOiAlbSA9PSBtaW51dGVzIHJlbWFpbmluZyAtLT4NCgkJPCEtLSBzdWJzdGl0dXRpb246ICVzID09IHNlY29uZHMgcmVtYWluaW5nIC0tPg0KCQk8dWl0ZXh0IG5hbWU9IkVMQVBTRUQiIHZhbHVlPSJFciByZXN0ZXJlbiAlbSBtaW51dGVuICVzIHNlY29uZGVuIi8+DQoJCTx1aXRleHQgbmFtZT0iTk9URk9VTkQiIHZhbHVlPSJOaWV0cyBnZXZvbmRlbiIvPg0KCQk8dWl0ZXh0IG5hbWU9IkFUVEFDSE1FTlRTIiB2YWx1ZT0iQmlqbGFnZW4iLz4NCgkJPCEtLSBzdWJzdGl0dXRpb246ICVwID09IGN1cnJlbnQgc3BlYWtlcidzIHRpdGxlIC0tPg0KCQk8dWl0ZXh0IG5hbWU9IkJJT1dJTl9USVRMRSIgdmFsdWU9IkJpb2dyYWZpZTogJXAiLz4NCgkJPHVpdGV4dCBuYW1lPSJCSU9CVE5fVElUTEUiIHZhbHVlPSJCaW9ncmFmaWUiLz4NCgkJPHVpdGV4dCBuYW1lPSJESVZJREVSQlROX1RJVExFIiB2YWx1ZT0ifCIvPg0KCQk8dWl0ZXh0IG5hbWU9IkNPTlRBQ1RCVE5fVElUTEUiIHZhbHVlPSJDb250YWN0Ii8+DQoJCTx1aXRleHQgbmFtZT0iVEFCX1FVSVoiIHZhbHVlPSJRdWl6Ii8+DQoJCTx1aXRleHQgbmFtZT0iVEFCX09VVExJTkUiIHZhbHVlPSJPdmVyemljaHQiLz4NCgkJPHVpdGV4dCBuYW1lPSJUQUJfVEhVTUIiIHZhbHVlPSJNaW5pYXR1dXIiLz4NCgkJPHVpdGV4dCBuYW1lPSJUQUJfTk9URVMiIHZhbHVlPSJOb3RpdGllcyIvPg0KCQk8dWl0ZXh0IG5hbWU9IlRBQl9TRUFSQ0giIHZhbHVlPSJab2VrZW4iLz4NCgkJPHVpdGV4dCBuYW1lPSJTTElERV9IRUFESU5HIiB2YWx1ZT0iVGl0ZWwgdmFuIGRpYSIvPg0KCQk8dWl0ZXh0IG5hbWU9IkRVUkFUSU9OX0hFQURJTkciIHZhbHVlPSJEdXVyIi8+DQoJCTx1aXRleHQgbmFtZT0iU0VBUkNIX0hFQURJTkciIHZhbHVlPSJab2VrZW4gbmFhciB0ZWtzdDoiLz4NCgkJPHVpdGV4dCBuYW1lPSJUSFVNQl9IRUFESU5HIiB2YWx1ZT0iRGlhIi8+DQoJCTx1aXRleHQgbmFtZT0iVEhVTUJfSU5GTyIgdmFsdWU9IlRpdGVsL2R1dXIgdmFuIGRpYSIvPg0KCQk8dWl0ZXh0IG5hbWU9IkFUVEFDSE5BTUVfSEVBRElORyIgdmFsdWU9IkJlc3RhbmRzbmFhbSIvPg0KCQk8dWl0ZXh0IG5hbWU9IkFUVEFDSFNJWkVfSEVBRElORyIgdmFsdWU9Ikdyb290dGUiLz4NCgkJPHVpdGV4dCBuYW1lPSJTTElERV9OT1RFUyIgdmFsdWU9IkRpYW5vdGl0aWVzIi8+DQoJCTwhLS1xdWl6IHBvZCBhbmQgbWVzc2FnZSBib3ggdGV4dHMtLT4NCgkJPHVpdGV4dCBuYW1lPSJRVUlaUE9EX1FVSVpfQVRURU1QVCIgdmFsdWU9IlF1aXpwb2dpbmc6Ii8+DQoJCTx1aXRleHQgbmFtZT0iUVVJWlBPRF9RVUlaX0FUVEVNUFRfVkFMVUUiIHZhbHVlPSIlbiB2YW4gJXQiLz4NCgkJPHVpdGV4dCBuYW1lPSJRVUlaUE9EX1FVSVpfU0NPUkUiIHZhbHVlPSJCZWhhYWxkZSBzY29yZToiLz4NCgkJPHVpdGV4dCBuYW1lPSJRVUlaUE9EX1FVSVpfUEFTU1NDT1JFIiB2YWx1ZT0iVm9sZG9lbmRlIHNjb3JlOiIvPg0KCQk8dWl0ZXh0IG5hbWU9IlFVSVpQT0RfUVVJWl9NQVhTQ09SRSIgdmFsdWU9Ik1heGltYWFsIGhhYWxiYXJlIHNjb3JlOiIvPg0KCQk8dWl0ZXh0IG5hbWU9IlFVSVpQT0RfUVVFU0FUTVBUX1NUUiIgdmFsdWU9IlBvZ2luZzogJW4gdmFuICV0Ii8+DQoJCTx1aXRleHQgbmFtZT0iUVVJWlBPRF9RVUVTVFlQRV9TVFIiIHZhbHVlPSJUeXBlOiAlcyIvPg0KCQk8dWl0ZXh0IG5hbWU9IlFVSVpQT0RfUVVFU1RZUEVfR1JEIiB2YWx1ZT0iVGVsdCB2b29yIHNjb3JlIi8+DQoJCTx1aXRleHQgbmFtZT0iUVVJWlBPRF9RVUVTVFlQRV9TVlkiIHZhbHVlPSJFbnF1w6p0ZSIvPg0KCQk8dWl0ZXh0IG5hbWU9IlFVSVpQT0RfUVVJWkFUTVBUX0lORiIgdmFsdWU9Ik9uYmVwZXJrdCIvPg0KCQk8dWl0ZXh0IG5hbWU9IlFVSVpQT0RfUVVFU0FUTVBUX0lORiIgdmFsdWU9Ik9uYmVwZXJrdCIvPg0KCQk8dWl0ZXh0IG5hbWU9IldBUk5JTkdNU0dfWUVTU1RSSU5HIiB2YWx1ZT0iSmEiLz4NCgkJPHVpdGV4dCBuYW1lPSJXQVJOSU5HTVNHX05PU1RSSU5HIiB2YWx1ZT0iTmVlIi8+DQoJCTx1aXRleHQgbmFtZT0iV0FSTklOR01TR19USVRMRVNUUklORyIgdmFsdWU9IldhYXJzY2h1d2luZyBtZXQgYmV0cmVra2luZyB0b3QgcXVpem5hdmlnYXRpZSIvPg0KCQk8dWl0ZXh0IG5hbWU9IldBUk5JTkdNU0dfTVNHU1RSSU5HIiB2YWx1ZT0iVSBoZWJ0IG5pZXQgYWxsZSB2cmFnZW4gaW4gZGV6ZSBxdWl6IGJlYW50d29vcmQuJiN4QTsmI3hBO0tsaWsgb3AgSmEgb20gZGUgcXVpeiBhZiB0ZSBzbHVpdGVuLiBLbGlrIG9wIE5lZSBvbSBkZSBxdWl6IHZvb3J0IHRlIHpldHRlbi4iLz4NCgkJPHVpdGV4dCBuYW1lPSJJTkZPUk1BVElPTl9IMjY0X0ZMQVNIUExBWUVSIiB2YWx1ZT0iRGV6ZSB2aWRlbyB3b3JkdCBuaWV0IG9uZGVyc3RldW5kIGRvb3IgZGUgdmVyc2llIHZhbiBGbGFzaCBQbGF5ZXIgZGllIG1vbWVudGVlbCBvcCB1dyBjb21wdXRlciBpcyBnZcOvbnN0YWxsZWVyZC4gS2xpayBpbiBkZSB2aWRlbyBvbSBkZSBuaWV1d3N0ZSBGbGFzaCBQbGF5ZXIgdGUgZG93bmxvYWRlbi4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WmlqcGFuZWVsIGFhbiBkZWVsbmVtZXJzIHdlZXJnZXZlbiIvPg0KCQk8dWl0ZXh0IG5hbWU9Ik1VVEUiIHZhbHVlPSJEZW1wZW4iLz4NCgkJPHVpdGV4dCBuYW1lPSJET0NXUkFQX1RJVExFIiB2YWx1ZT0iUHJlc2VudGVyLWJlc3RhbmRzYmlqbGFnZSIvPg0KCQk8dWl0ZXh0IG5hbWU9IkRPQ1dSQVBfTVNHIiB2YWx1ZT0iT3BzbGFhbiBpbiBEZXplIGNvbXB1dGVyIi8+DQoJCTx1aXRleHQgbmFtZT0iRE9DV1JBUF9QUk9NUFQiIHZhbHVlPSJLbGlrIG9tIHRlIGRvd25sb2FkZW4iLz4NCgk8L2xhbmd1YWdlPg0KCTxsYW5ndWFnZSBpZD0iY24iPg0KCQk8IS0tIGZvcm1hdCBmb3IgdWlmb250IHZhbHVlIGlzICJmb250LHNpemUsaXNib2xkLGlzaXRhbGljLGlzc2hhZG93ZWQiIC0tPg0KCQk8dWlmb250IG5hbWU9IkZPTlRfUVVJWlpJTkciIHZhbHVlPSLlrovkvZMtMTgwMzAsMTAsZmFsc2UsZmFsc2UsZmFsc2UiLz4NCgkJPHVpZm9udCBuYW1lPSJGT05UX1NDUlVCU1RBVFVTIiB2YWx1ZT0i5a6L5L2TLTE4MDMwLDEwLHRydWUsZmFsc2UsdHJ1ZSIvPg0KCQk8dWlmb250IG5hbWU9IkZPTlRfU0NSVUJUSU1FIiB2YWx1ZT0i5a6L5L2TLTE4MDMwLDEwLGZhbHNlLGZhbHNlLHRydWUiLz4NCgkJPHVpZm9udCBuYW1lPSJGT05UX0VMQVBTRURUSU1FIiB2YWx1ZT0i5a6L5L2TLTE4MDMwLDEwLHRydWUsZmFsc2UsdHJ1ZSIvPg0KCQk8dWlmb250IG5hbWU9IkZPTlRfVVRJTFNNRU5VIiB2YWx1ZT0i5a6L5L2TLTE4MDMwLDEwLHRydWUsZmFsc2UsZmFsc2UiLz4NCgkJPHVpZm9udCBuYW1lPSJGT05UX1RBQlMiIHZhbHVlPSLlrovkvZMtMTgwMzAsMTQsdHJ1ZSxmYWxzZSx0cnVlIi8+DQoJCTx1aWZvbnQgbmFtZT0iRk9OVF9QUkVTRU5UQVRJT05OQU1FIiB2YWx1ZT0i5a6L5L2TLTE4MDMwLDE0LGZhbHNlLGZhbHNlLHRydWUiLz4NCgkJPHVpZm9udCBuYW1lPSJGT05UX1BSRVNFTlRFUk5BTUUiIHZhbHVlPSLlrovkvZMtMTgwMzAsMTQsdHJ1ZSxmYWxzZSx0cnVlIi8+DQoJCTx1aWZvbnQgbmFtZT0iRk9OVF9QUkVTRU5URVJUSVRMRSIgdmFsdWU9IuWui+S9ky0xODAzMCwxMyxmYWxzZSxmYWxzZSx0cnVlIi8+DQoJCTx1aWZvbnQgbmFtZT0iRk9OVF9CSU9CVE4iIHZhbHVlPSLlrovkvZMtMTgwMzAsMTAsZmFsc2UsZmFsc2UsdHJ1ZSIvPg0KCQk8dWlmb250IG5hbWU9IkZPTlRfTk9URVMiIHZhbHVlPSLlrovkvZMtMTgwMzAsMTIsZmFsc2UsZmFsc2UsZmFsc2UiLz4NCgkJPHVpZm9udCBuYW1lPSJGT05UX09VVExJTkUiIHZhbHVlPSLlrovkvZMtMTgwMzAsMTIsZmFsc2UsZmFsc2UsdHJ1ZSIvPg0KCQk8dWlmb250IG5hbWU9IkZPTlRfU0VBUkNIIiB2YWx1ZT0i5a6L5L2TLTE4MDMwLDEyLGZhbHNlLGZhbHNlLHRydWUiLz4NCgkJPHVpZm9udCBuYW1lPSJGT05UX1RIVU1CIiB2YWx1ZT0i5a6L5L2TLTE4MDMwLDEwLGZhbHNlLGZhbHNlLHRydWUiLz4NCgkJPHVpZm9udCBuYW1lPSJGT05UX0JJT1dJTiIgdmFsdWU9IuWui+S9ky0xODAzMCwxMixmYWxzZSxmYWxzZSxmYWxzZSIvPg0KCQk8dWlmb250IG5hbWU9IkZPTlRfTElTVEhFQURJTkciIHZhbHVlPSLlrovkvZMtMTgwMzAsMTAsZmFsc2UsZmFsc2UsZmFsc2UiLz4NCgkJPHVpZm9udCBuYW1lPSJGT05UX1dJTlRJVExFIiB2YWx1ZT0i5a6L5L2TLTE4MDMwLDEwLGZhbHNlLGZhbHNlLHRydWUiLz4NCgkJPHVpZm9udCBuYW1lPSJGT05UX0FUVEFDSE1FTlRTIiB2YWx1ZT0i5a6L5L2TLTE4MDMwLDEyLGZhbHNlLGZhbHNlLHRydWUiLz4NCgkJPCEtLXF1aXogcG9kIGFuZCBtZXNzYWdlIGJveCB0ZXh0IGZvbnRzLS0+DQoJCTx1aWZvbnQgbmFtZT0iRk9OVF9NU0dCT1hfV0lOVElUTEUiIHZhbHVlPSLlrovkvZMtMTgwMzAsMTIsdHJ1ZSxmYWxzZSx0cnVlIi8+DQoJCTx1aWZvbnQgbmFtZT0iRk9OVF9NU0dCT1hfTVNHIiB2YWx1ZT0i5a6L5L2TLTE4MDMwLDEyLGZhbHNlLGZhbHNlLHRydWUiLz4NCgkJPHVpZm9udCBuYW1lPSJGT05UX01TR0JPWF9PUFRJT05TIiB2YWx1ZT0i5a6L5L2TLTE4MDMwLDEwLHRydWUsZmFsc2UsdHJ1ZSIvPg0KCQk8dWlmb250IG5hbWU9IkZPTlRfUVVJWlBPRF9RVUlaX1RJVExFIiB2YWx1ZT0i5a6L5L2TLTE4MDMwLDEyLHRydWUsZmFsc2UsdHJ1ZSIvPg0KCQk8dWlmb250IG5hbWU9IkZPTlRfUVVJWlBPRF9RVUlaX0FUVEVNUFQiIHZhbHVlPSLlrovkvZMtMTgwMzAsMTAsZmFsc2UsZmFsc2UsdHJ1ZSIvPg0KCQk8dWlmb250IG5hbWU9IkZPTlRfUVVJWlBPRF9RVUlaX0FUVEVNUFRfVkFMVUUiIHZhbHVlPSLlrovkvZMtMTgwMzAsMTAsdHJ1ZSxmYWxzZSx0cnVlIi8+DQoJCTx1aWZvbnQgbmFtZT0iRk9OVF9RVUlaUE9EX1FVRVNUSU9OX1NDT1JFIiB2YWx1ZT0i5a6L5L2TLTE4MDMwLDEwLGZhbHNlLGZhbHNlLHRydWUiLz4NCgkJPHVpZm9udCBuYW1lPSJGT05UX1FVSVpQT0RfUVVFU1RJT05fU0NPUkVfVkFMVUUiIHZhbHVlPSLlrovkvZMtMTgwMzAsMTAsdHJ1ZSxmYWxzZSx0cnVlIi8+DQoJCTx1aWZvbnQgbmFtZT0iRk9OVF9RVUlaUE9EX1FVRVNUSU9OX0FUVEVNUFQiIHZhbHVlPSLlrovkvZMtMTgwMzAsMTAsZmFsc2UsZmFsc2UsdHJ1ZSIvPg0KCQk8dWlmb250IG5hbWU9IkZPTlRfUVVJWlBPRF9RVUVTVElPTl9BVFRFTVBUX1ZBTFVFIiB2YWx1ZT0i5a6L5L2TLTE4MDMwLDEwLHRydWUsZmFsc2UsdHJ1ZSIvPg0KCQk8dWlmb250IG5hbWU9IkZPTlRfUVVJWlBPRF9RVUVTVElPTl9UQUciIHZhbHVlPSLlrovkvZMtMTgwMzAsMTIsdHJ1ZSxmYWxzZSx0cnVlIi8+DQoJCTx1aWZvbnQgbmFtZT0iRk9OVF9RVUlaUE9EX1FVSVpfUVVFU1RJT05fQ09VTlQiIHZhbHVlPSLlrovkvZMtMTgwMzAsMTAsZmFsc2UsZmFsc2UsdHJ1ZSIvPg0KCQk8dWlmb250IG5hbWU9IkZPTlRfUVVJWlBPRF9RVUlaX1FVRVNUSU9OX0NPVU5UX1ZBTFVFIiB2YWx1ZT0i5a6L5L2TLTE4MDMwLDEwLHRydWUsZmFsc2UsdHJ1ZSIvPg0KCQk8dWlmb250IG5hbWU9IkZPTlRfUVVJWlBPRF9RVUlaX1FVRVNUSU9OX0FUVEVNUFRFRCIgdmFsdWU9IuWui+S9ky0xODAzMCwxMCxmYWxzZSxmYWxzZSx0cnVlIi8+DQoJCTx1aWZvbnQgbmFtZT0iRk9OVF9RVUlaUE9EX1FVSVpfUVVFU1RJT05fQVRURU1QVEVEX1ZBTFVFIiB2YWx1ZT0i5a6L5L2TLTE4MDMwLDEwLHRydWUsZmFsc2UsdHJ1ZSIvPg0KCQk8dWlmb250IG5hbWU9IkZPTlRfUVVJWlBPRF9RVUlaX1NDT1JFX1RBRyIgdmFsdWU9IuWui+S9ky0xODAzMCwxMix0cnVlLGZhbHNlLHRydWUiLz4NCgkJPHVpZm9udCBuYW1lPSJGT05UX1FVSVpQT0RfUVVJWl9TQ09SRSIgdmFsdWU9IuWui+S9ky0xODAzMCwxMCxmYWxzZSxmYWxzZSx0cnVlIi8+DQoJCTx1aWZvbnQgbmFtZT0iRk9OVF9RVUlaUE9EX1FVSVpfU0NPUkVfVkFMVUUiIHZhbHVlPSLlrovkvZMtMTgwMzAsMTAsdHJ1ZSxmYWxzZSx0cnVlIi8+DQoJCTx1aWZvbnQgbmFtZT0iRk9OVF9RVUlaUE9EX1FVSVpfTUFYU0NPUkUiIHZhbHVlPSLlrovkvZMtMTgwMzAsMTAsZmFsc2UsZmFsc2UsdHJ1ZSIvPg0KCQk8dWlmb250IG5hbWU9IkZPTlRfUVVJWlBPRF9RVUlaX01BWFNDT1JFX1ZBTFVFIiB2YWx1ZT0i5a6L5L2TLTE4MDMwLDEwLHRydWUsZmFsc2UsdHJ1ZSIvPg0KCQk8dWlmb250IG5hbWU9IkZPTlRfUVVJWlBPRF9RVUlaX1BBU1NTQ09SRSIgdmFsdWU9IuWui+S9ky0xODAzMCwxMCxmYWxzZSxmYWxzZSx0cnVlIi8+DQoJCTx1aWZvbnQgbmFtZT0iRk9OVF9RVUlaUE9EX1FVSVpfUEFTU1NDT1JFX1ZBTFVFIiB2YWx1ZT0i5a6L5L2TLTE4MDMwLDEwLHRydWUsZmFsc2UsdHJ1ZSIvPg0KCQk8IS0tIHVpdGV4dCAtLT4NCgkJPCEtLSBzdWJzdGl0dXRpb246ICVuID09IHNsaWRlIG51bWJlciAtLT4NCgkJPHVpdGV4dCBuYW1lPSJVTk5BTUVEU0xJREVUSVRMRSIgdmFsdWU9IuW5u+eBr+eJhyAlbiIvPg0KCQk8IS0tIHN1YnN0aXR1dGlvbjogJW4gPT0gc2xpZGUgbnVtYmVyIC0tPg0KCQk8IS0tIHN1YnN0aXR1dGlvbjogJXQgPT0gdG90YWwgc2xpZGUgY291bnQgLS0+DQoJCTx1aXRleHQgbmFtZT0iU0NSVUJCQVJTVEFUVVNfU0xJREVJTkZPIiB2YWx1ZT0i5bm754Gv54mHICVuIC8gJXQgfCAiLz4NCgkJPHVpdGV4dCBuYW1lPSJTQ1JVQkJBUlNUQVRVU19TVE9QUEVEIiB2YWx1ZT0i5bey5YGc5q2iIi8+DQoJCTx1aXRleHQgbmFtZT0iU0NSVUJCQVJTVEFUVVNfUExBWUlORyIgdmFsdWU9Iuato+WcqOaSreaUviIvPg0KCQk8dWl0ZXh0IG5hbWU9IlNDUlVCQkFSU1RBVFVTX05PQVVESU8iIHZhbHVlPSLml6Dpn7PpopEiLz4NCgkJPHVpdGV4dCBuYW1lPSJTQ1JVQkJBUlNUQVRVU19WSURQTEFZSU5HIiB2YWx1ZT0i6KeG6aKR5pKt5pS+Ii8+DQoJCTx1aXRleHQgbmFtZT0iU0NSVUJCQVJTVEFUVVNfTE9BRElORyIgdmFsdWU9Iuato+WcqOi9veWFpSIvPg0KCQk8dWl0ZXh0IG5hbWU9IlNDUlVCQkFSU1RBVFVTX0JVRkZFUklORyIgdmFsdWU9Iuato+WcqOi/m+ihjOe8k+WGsuWkhOeQhiIvPg0KCQk8dWl0ZXh0IG5hbWU9IlNDUlVCQkFSU1RBVFVTX1FVRVNUSU9OIiB2YWx1ZT0i5Zue562U6Zeu6aKYIi8+DQoJCTx1aXRleHQgbmFtZT0iU0NSVUJCQVJTVEFUVVNfUkVWSUVXUVVJWiIgdmFsdWU9Iuato+WcqOWuoemYhea1i+mqjCIvPg0KCQk8IS0tIHN1YnN0aXR1dGlvbjogJW0gPT0gbWludXRlcyByZW1haW5pbmcgLS0+DQoJCTwhLS0gc3Vic3RpdHV0aW9uOiAlcyA9PSBzZWNvbmRzIHJlbWFpbmluZyAtLT4NCgkJPHVpdGV4dCBuYW1lPSJFTEFQU0VEIiB2YWx1ZT0i5Ymp5L2ZICVtIOWIhumSnyAlcyDnp5IiLz4NCgkJPHVpdGV4dCBuYW1lPSJOT1RGT1VORCIgdmFsdWU9IuacquaJvuWIsOS7u+S9leWGheWuuSIvPg0KCQk8dWl0ZXh0IG5hbWU9IkFUVEFDSE1FTlRTIiB2YWx1ZT0i6ZmE5Lu2Ii8+DQoJCTwhLS0gc3Vic3RpdHV0aW9uOiAlcCA9PSBjdXJyZW50IHNwZWFrZXIncyB0aXRsZSAtLT4NCgkJPHVpdGV4dCBuYW1lPSJCSU9XSU5fVElUTEUiIHZhbHVlPSLkuKrkurrnroDku4s6ICVwIi8+DQoJCTx1aXRleHQgbmFtZT0iQklPQlROX1RJVExFIiB2YWx1ZT0i5Liq5Lq6566A5LuLIi8+DQoJCTx1aXRleHQgbmFtZT0iRElWSURFUkJUTl9USVRMRSIgdmFsdWU9InwiLz4NCgkJPHVpdGV4dCBuYW1lPSJDT05UQUNUQlROX1RJVExFIiB2YWx1ZT0i6IGU57O75pa55byPIi8+DQoJCTx1aXRleHQgbmFtZT0iVEFCX1FVSVoiIHZhbHVlPSLmtYvpqowiLz4NCgkJPHVpdGV4dCBuYW1lPSJUQUJfT1VUTElORSIgdmFsdWU9IuWkp+e6siIvPg0KCQk8dWl0ZXh0IG5hbWU9IlRBQl9USFVNQiIgdmFsdWU9Iue8qeeVpeWbviIvPg0KCQk8dWl0ZXh0IG5hbWU9IlRBQl9OT1RFUyIgdmFsdWU9IuWkh+azqCIvPg0KCQk8dWl0ZXh0IG5hbWU9IlRBQl9TRUFSQ0giIHZhbHVlPSLmkJzntKIiLz4NCgkJPHVpdGV4dCBuYW1lPSJTTElERV9IRUFESU5HIiB2YWx1ZT0i5bm754Gv54mH5qCH6aKYIi8+DQoJCTx1aXRleHQgbmFtZT0iRFVSQVRJT05fSEVBRElORyIgdmFsdWU9IuaMgee7reaXtumXtCIvPg0KCQk8dWl0ZXh0IG5hbWU9IlNFQVJDSF9IRUFESU5HIiB2YWx1ZT0i5pCc57Si5paH5pysOiIvPg0KCQk8dWl0ZXh0IG5hbWU9IlRIVU1CX0hFQURJTkciIHZhbHVlPSLlubvnga/niYciLz4NCgkJPHVpdGV4dCBuYW1lPSJUSFVNQl9JTkZPIiB2YWx1ZT0i5bm754Gv54mH5qCH6aKYL+aMgee7reaXtumXtCIvPg0KCQk8dWl0ZXh0IG5hbWU9IkFUVEFDSE5BTUVfSEVBRElORyIgdmFsdWU9IuaWh+S7tuWQjSIvPg0KCQk8dWl0ZXh0IG5hbWU9IkFUVEFDSFNJWkVfSEVBRElORyIgdmFsdWU9IuWkp+WwjyIvPg0KCQk8dWl0ZXh0IG5hbWU9IlNMSURFX05PVEVTIiB2YWx1ZT0i5bm754Gv54mH5aSH5rOoIi8+DQoJCTwhLS1xdWl6IHBvZCBhbmQgbWVzc2FnZSBib3ggdGV4dHMtLT4NCgkJPHVpdGV4dCBuYW1lPSJRVUlaUE9EX1FVSVpfQVRURU1QVCIgdmFsdWU9Iua1i+mqjOWwneivleasoeaVsDoiLz4NCgkJPHVpdGV4dCBuYW1lPSJRVUlaUE9EX1FVSVpfQVRURU1QVF9WQUxVRSIgdmFsdWU9IuesrCAlbiDmrKHvvIzlhbEgJXQg5qyhIi8+DQoJCTx1aXRleHQgbmFtZT0iUVVJWlBPRF9RVUlaX1NDT1JFIiB2YWx1ZT0i5b6X5YiGOiIvPg0KCQk8dWl0ZXh0IG5hbWU9IlFVSVpQT0RfUVVJWl9QQVNTU0NPUkUiIHZhbHVlPSLlj4rmoLzliIbmlbA6Ii8+DQoJCTx1aXRleHQgbmFtZT0iUVVJWlBPRF9RVUlaX01BWFNDT1JFIiB2YWx1ZT0i5pyA6auY5YiG5pWwOiIvPg0KCQk8dWl0ZXh0IG5hbWU9IlFVSVpQT0RfUVVFU0FUTVBUX1NUUiIgdmFsdWU9IuWwneivleasoeaVsDog56ysICVuIOasoe+8jOWFsSAldCDmrKEiLz4NCgkJPHVpdGV4dCBuYW1lPSJRVUlaUE9EX1FVRVNUWVBFX1NUUiIgdmFsdWU9Iuexu+WeizogJXMiLz4NCgkJPHVpdGV4dCBuYW1lPSJRVUlaUE9EX1FVRVNUWVBFX0dSRCIgdmFsdWU9IuivhOe6pyIvPg0KCQk8dWl0ZXh0IG5hbWU9IlFVSVpQT0RfUVVFU1RZUEVfU1ZZIiB2YWx1ZT0i6LCD5p+lIi8+DQoJCTx1aXRleHQgbmFtZT0iUVVJWlBPRF9RVUlaQVRNUFRfSU5GIiB2YWx1ZT0i5peg6ZmQIi8+DQoJCTx1aXRleHQgbmFtZT0iUVVJWlBPRF9RVUVTQVRNUFRfSU5GIiB2YWx1ZT0i5peg6ZmQIi8+DQoJCTx1aXRleHQgbmFtZT0iV0FSTklOR01TR19ZRVNTVFJJTkciIHZhbHVlPSLmmK8iLz4NCgkJPHVpdGV4dCBuYW1lPSJXQVJOSU5HTVNHX05PU1RSSU5HIiB2YWx1ZT0i5ZCmIi8+DQoJCTx1aXRleHQgbmFtZT0iV0FSTklOR01TR19USVRMRVNUUklORyIgdmFsdWU9Iua1i+mqjOWvvOiIquitpuWRiiIvPg0KCQk8dWl0ZXh0IG5hbWU9IldBUk5JTkdNU0dfTVNHU1RSSU5HIiB2YWx1ZT0i5q2k5rWL6aqM5Lit5pyJ5pyq5bCd6K+V5L2c562U55qE6Zeu6aKY44CCJiN4QTsmI3hBO+WNleWHu+KAnOaYr+KAnemAgOWHuuatpOa1i+mqjOOAguWNleWHu+KAnOWQpuKAnee7p+e7rea1i+mqjOOAgiIvPg0KCQk8dWl0ZXh0IG5hbWU9IklORk9STUFUSU9OX0gyNjRfRkxBU0hQTEFZRVIiIHZhbHVlPSLlvZPliY3lronoo4XlnKjmgqjnmoTorqHnrpfmnLrkuIrnmoQgRmxhc2ggUGxheWVyIOeJiOacrOS4jeaUr+aMgeivpeinhumikeOAguWNleWHu+inhumikeWMuuWfn+S4i+i9veacgOaWsOeJiOacrOeahCBGbGFzaCBQbGF5ZXLjgII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5ZCR5Y+C5Yqg6ICF5pi+56S65o+Q6KaB5qCPIi8+DQoJCTx1aXRleHQgbmFtZT0iTVVURSIgdmFsdWU9IumdmemfsyIvPg0KCQk8dWl0ZXh0IG5hbWU9IkRPQ1dSQVBfVElUTEUiIHZhbHVlPSJQcmVzZW50ZXIg5paH5Lu26ZmE5Lu2Ii8+DQoJCTx1aXRleHQgbmFtZT0iRE9DV1JBUF9NU0ciIHZhbHVlPSLkv53lrZjliLDmiJHnmoTorqHnrpfmnLoiLz4NCgkJPHVpdGV4dCBuYW1lPSJET0NXUkFQX1BST01QVCIgdmFsdWU9IuWNleWHu+S7peS4i+i9vSIvPg0KCTwvbGFuZ3VhZ2U+DQo8L2NvbmZpZ3VyYXRpb24+DQo="/>
  <p:tag name="MMPROD_UIDATA" val="&lt;database version=&quot;7.0&quot;&gt;&lt;object type=&quot;1&quot; unique_id=&quot;10001&quot;&gt;&lt;property id=&quot;20141&quot; value=&quot;một số loại quả&quot;/&gt;&lt;property id=&quot;20148&quot; value=&quot;5&quot;/&gt;&lt;property id=&quot;20184&quot; value=&quot;7&quot;/&gt;&lt;property id=&quot;20224&quot; value=&quot;C:\Users\admin\Documents\My Adobe Presentations\một số loại quả&quot;/&gt;&lt;property id=&quot;20226&quot; value=&quot;C:\Users\admin\Desktop\một số loại quả.pptx&quot;/&gt;&lt;property id=&quot;20250&quot; value=&quot;0&quot;/&gt;&lt;property id=&quot;20251&quot; value=&quot;0&quot;/&gt;&lt;property id=&quot;20259&quot; value=&quot;0&quot;/&gt;&lt;object type=&quot;10&quot; unique_id=&quot;10002&quot;&gt;&lt;object type=&quot;11&quot; unique_id=&quot;10003&quot;&gt;&lt;/object&gt;&lt;/object&gt;&lt;object type=&quot;4&quot; unique_id=&quot;10004&quot;&gt;&lt;object type=&quot;5&quot; unique_id=&quot;10027&quot;&gt;&lt;property id=&quot;20149&quot; value=&quot;Hoàng Th? Thu Phuong&quot;/&gt;&lt;property id=&quot;20151&quot; value=&quot;3dgirl30.jpg&quot;/&gt;&lt;property id=&quot;20153&quot; value=&quot;thangnam_allright291085@yahoo.com&quot;/&gt;&lt;property id=&quot;20159&quot; value=&quot;101112121601-565-20.jpg&quot;/&gt;&lt;/object&gt;&lt;/object&gt;&lt;object type=&quot;2&quot; unique_id=&quot;10005&quot;&gt;&lt;object type=&quot;3&quot; unique_id=&quot;10006&quot;&gt;&lt;property id=&quot;20148&quot; value=&quot;5&quot;/&gt;&lt;property id=&quot;20300&quot; value=&quot;Slide 1&quot;/&gt;&lt;property id=&quot;20303&quot; value=&quot;Hoàng Th? Thu Phuong&quot;/&gt;&lt;property id=&quot;20307&quot; value=&quot;274&quot;/&gt;&lt;property id=&quot;20309&quot; value=&quot;10027&quot;/&gt;&lt;property id=&quot;20311&quot; value=&quot;0,-1&quot;/&gt;&lt;property id=&quot;20314&quot; value=&quot;0&quot;/&gt;&lt;property id=&quot;20316&quot; value=&quot;-1&quot;/&gt;&lt;/object&gt;&lt;object type=&quot;3&quot; unique_id=&quot;10007&quot;&gt;&lt;property id=&quot;20148&quot; value=&quot;5&quot;/&gt;&lt;property id=&quot;20300&quot; value=&quot;Slide 2&quot;/&gt;&lt;property id=&quot;20303&quot; value=&quot;Hoàng Th? Thu Phuong&quot;/&gt;&lt;property id=&quot;20307&quot; value=&quot;256&quot;/&gt;&lt;property id=&quot;20309&quot; value=&quot;10027&quot;/&gt;&lt;property id=&quot;20311&quot; value=&quot;0,-1&quot;/&gt;&lt;property id=&quot;20314&quot; value=&quot;0&quot;/&gt;&lt;property id=&quot;20316&quot; value=&quot;-1&quot;/&gt;&lt;/object&gt;&lt;object type=&quot;3&quot; unique_id=&quot;10008&quot;&gt;&lt;property id=&quot;20148&quot; value=&quot;5&quot;/&gt;&lt;property id=&quot;20300&quot; value=&quot;Slide 3&quot;/&gt;&lt;property id=&quot;20303&quot; value=&quot;Hoàng Th? Thu Phuong&quot;/&gt;&lt;property id=&quot;20307&quot; value=&quot;272&quot;/&gt;&lt;property id=&quot;20309&quot; value=&quot;10027&quot;/&gt;&lt;/object&gt;&lt;object type=&quot;3&quot; unique_id=&quot;10009&quot;&gt;&lt;property id=&quot;20148&quot; value=&quot;5&quot;/&gt;&lt;property id=&quot;20300&quot; value=&quot;Slide 4&quot;/&gt;&lt;property id=&quot;20303&quot; value=&quot;Hoàng Th? Thu Phuong&quot;/&gt;&lt;property id=&quot;20307&quot; value=&quot;258&quot;/&gt;&lt;property id=&quot;20309&quot; value=&quot;10027&quot;/&gt;&lt;/object&gt;&lt;object type=&quot;3&quot; unique_id=&quot;10010&quot;&gt;&lt;property id=&quot;20148&quot; value=&quot;5&quot;/&gt;&lt;property id=&quot;20300&quot; value=&quot;Slide 5&quot;/&gt;&lt;property id=&quot;20303&quot; value=&quot;Hoàng Th? Thu Phuong&quot;/&gt;&lt;property id=&quot;20307&quot; value=&quot;259&quot;/&gt;&lt;property id=&quot;20309&quot; value=&quot;10027&quot;/&gt;&lt;/object&gt;&lt;object type=&quot;3&quot; unique_id=&quot;10011&quot;&gt;&lt;property id=&quot;20148&quot; value=&quot;5&quot;/&gt;&lt;property id=&quot;20300&quot; value=&quot;Slide 6&quot;/&gt;&lt;property id=&quot;20303&quot; value=&quot;Hoàng Th? Thu Phuong&quot;/&gt;&lt;property id=&quot;20307&quot; value=&quot;260&quot;/&gt;&lt;property id=&quot;20309&quot; value=&quot;10027&quot;/&gt;&lt;/object&gt;&lt;object type=&quot;3&quot; unique_id=&quot;10012&quot;&gt;&lt;property id=&quot;20148&quot; value=&quot;5&quot;/&gt;&lt;property id=&quot;20300&quot; value=&quot;Slide 7&quot;/&gt;&lt;property id=&quot;20303&quot; value=&quot;Hoàng Th? Thu Phuong&quot;/&gt;&lt;property id=&quot;20307&quot; value=&quot;273&quot;/&gt;&lt;property id=&quot;20309&quot; value=&quot;10027&quot;/&gt;&lt;/object&gt;&lt;object type=&quot;3&quot; unique_id=&quot;10013&quot;&gt;&lt;property id=&quot;20148&quot; value=&quot;5&quot;/&gt;&lt;property id=&quot;20300&quot; value=&quot;Slide 8&quot;/&gt;&lt;property id=&quot;20303&quot; value=&quot;Hoàng Th? Thu Phuong&quot;/&gt;&lt;property id=&quot;20307&quot; value=&quot;261&quot;/&gt;&lt;property id=&quot;20309&quot; value=&quot;10027&quot;/&gt;&lt;/object&gt;&lt;object type=&quot;3&quot; unique_id=&quot;10014&quot;&gt;&lt;property id=&quot;20148&quot; value=&quot;5&quot;/&gt;&lt;property id=&quot;20300&quot; value=&quot;Slide 9&quot;/&gt;&lt;property id=&quot;20303&quot; value=&quot;Hoàng Th? Thu Phuong&quot;/&gt;&lt;property id=&quot;20307&quot; value=&quot;262&quot;/&gt;&lt;property id=&quot;20309&quot; value=&quot;10027&quot;/&gt;&lt;/object&gt;&lt;object type=&quot;3&quot; unique_id=&quot;10015&quot;&gt;&lt;property id=&quot;20148&quot; value=&quot;5&quot;/&gt;&lt;property id=&quot;20300&quot; value=&quot;Slide 10&quot;/&gt;&lt;property id=&quot;20303&quot; value=&quot;Hoàng Th? Thu Phuong&quot;/&gt;&lt;property id=&quot;20307&quot; value=&quot;263&quot;/&gt;&lt;property id=&quot;20309&quot; value=&quot;10027&quot;/&gt;&lt;/object&gt;&lt;object type=&quot;3&quot; unique_id=&quot;10016&quot;&gt;&lt;property id=&quot;20148&quot; value=&quot;5&quot;/&gt;&lt;property id=&quot;20300&quot; value=&quot;Slide 11&quot;/&gt;&lt;property id=&quot;20303&quot; value=&quot;Hoàng Th? Thu Phuong&quot;/&gt;&lt;property id=&quot;20307&quot; value=&quot;264&quot;/&gt;&lt;property id=&quot;20309&quot; value=&quot;10027&quot;/&gt;&lt;/object&gt;&lt;object type=&quot;3&quot; unique_id=&quot;10017&quot;&gt;&lt;property id=&quot;20148&quot; value=&quot;5&quot;/&gt;&lt;property id=&quot;20300&quot; value=&quot;Slide 12&quot;/&gt;&lt;property id=&quot;20303&quot; value=&quot;Hoàng Th? Thu Phuong&quot;/&gt;&lt;property id=&quot;20307&quot; value=&quot;265&quot;/&gt;&lt;property id=&quot;20309&quot; value=&quot;10027&quot;/&gt;&lt;/object&gt;&lt;object type=&quot;3&quot; unique_id=&quot;10018&quot;&gt;&lt;property id=&quot;20148&quot; value=&quot;5&quot;/&gt;&lt;property id=&quot;20300&quot; value=&quot;Slide 13&quot;/&gt;&lt;property id=&quot;20303&quot; value=&quot;Hoàng Th? Thu Phuong&quot;/&gt;&lt;property id=&quot;20307&quot; value=&quot;266&quot;/&gt;&lt;property id=&quot;20309&quot; value=&quot;10027&quot;/&gt;&lt;/object&gt;&lt;object type=&quot;3&quot; unique_id=&quot;10019&quot;&gt;&lt;property id=&quot;20148&quot; value=&quot;5&quot;/&gt;&lt;property id=&quot;20300&quot; value=&quot;Slide 14&quot;/&gt;&lt;property id=&quot;20303&quot; value=&quot;Hoàng Th? Thu Phuong&quot;/&gt;&lt;property id=&quot;20307&quot; value=&quot;267&quot;/&gt;&lt;property id=&quot;20309&quot; value=&quot;10027&quot;/&gt;&lt;/object&gt;&lt;object type=&quot;3&quot; unique_id=&quot;10020&quot;&gt;&lt;property id=&quot;20148&quot; value=&quot;5&quot;/&gt;&lt;property id=&quot;20300&quot; value=&quot;Slide 15&quot;/&gt;&lt;property id=&quot;20303&quot; value=&quot;Hoàng Th? Thu Phuong&quot;/&gt;&lt;property id=&quot;20307&quot; value=&quot;268&quot;/&gt;&lt;property id=&quot;20309&quot; value=&quot;10027&quot;/&gt;&lt;/object&gt;&lt;object type=&quot;3&quot; unique_id=&quot;10021&quot;&gt;&lt;property id=&quot;20148&quot; value=&quot;5&quot;/&gt;&lt;property id=&quot;20300&quot; value=&quot;Slide 16&quot;/&gt;&lt;property id=&quot;20303&quot; value=&quot;Hoàng Th? Thu Phuong&quot;/&gt;&lt;property id=&quot;20307&quot; value=&quot;269&quot;/&gt;&lt;property id=&quot;20309&quot; value=&quot;10027&quot;/&gt;&lt;/object&gt;&lt;object type=&quot;3&quot; unique_id=&quot;10022&quot;&gt;&lt;property id=&quot;20148&quot; value=&quot;5&quot;/&gt;&lt;property id=&quot;20300&quot; value=&quot;Slide 17&quot;/&gt;&lt;property id=&quot;20303&quot; value=&quot;Hoàng Th? Thu Phuong&quot;/&gt;&lt;property id=&quot;20307&quot; value=&quot;270&quot;/&gt;&lt;property id=&quot;20309&quot; value=&quot;10027&quot;/&gt;&lt;/object&gt;&lt;object type=&quot;3&quot; unique_id=&quot;10023&quot;&gt;&lt;property id=&quot;20148&quot; value=&quot;5&quot;/&gt;&lt;property id=&quot;20300&quot; value=&quot;Slide 18&quot;/&gt;&lt;property id=&quot;20303&quot; value=&quot;Hoàng Th? Thu Phuong&quot;/&gt;&lt;property id=&quot;20307&quot; value=&quot;271&quot;/&gt;&lt;property id=&quot;20309&quot; value=&quot;10027&quot;/&gt;&lt;/object&gt;&lt;object type=&quot;3&quot; unique_id=&quot;10024&quot;&gt;&lt;property id=&quot;20148&quot; value=&quot;5&quot;/&gt;&lt;property id=&quot;20300&quot; value=&quot;Slide 19&quot;/&gt;&lt;property id=&quot;20303&quot; value=&quot;Hoàng Th? Thu Phuong&quot;/&gt;&lt;property id=&quot;20307&quot; value=&quot;275&quot;/&gt;&lt;property id=&quot;20309&quot; value=&quot;10027&quot;/&gt;&lt;/object&gt;&lt;object type=&quot;3&quot; unique_id=&quot;10025&quot;&gt;&lt;property id=&quot;20148&quot; value=&quot;5&quot;/&gt;&lt;property id=&quot;20300&quot; value=&quot;Slide 20&quot;/&gt;&lt;property id=&quot;20303&quot; value=&quot;Hoàng Th? Thu Phuong&quot;/&gt;&lt;property id=&quot;20307&quot; value=&quot;276&quot;/&gt;&lt;property id=&quot;20309&quot; value=&quot;10027&quot;/&gt;&lt;/object&gt;&lt;/object&gt;&lt;object type=&quot;8&quot; unique_id=&quot;10026&quot;&gt;&lt;/object&gt;&lt;/object&gt;&lt;/database&gt;"/>
  <p:tag name="SECTOMILLISECCONVERTED" val="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391</TotalTime>
  <Words>295</Words>
  <Application>Microsoft Office PowerPoint</Application>
  <PresentationFormat>On-screen Show (4:3)</PresentationFormat>
  <Paragraphs>48</Paragraphs>
  <Slides>28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29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admin</dc:creator>
  <cp:lastModifiedBy>SKY</cp:lastModifiedBy>
  <cp:revision>53</cp:revision>
  <dcterms:created xsi:type="dcterms:W3CDTF">2012-02-06T13:30:08Z</dcterms:created>
  <dcterms:modified xsi:type="dcterms:W3CDTF">2024-01-16T06:04:48Z</dcterms:modified>
</cp:coreProperties>
</file>