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71" r:id="rId6"/>
    <p:sldId id="270" r:id="rId7"/>
    <p:sldId id="272" r:id="rId8"/>
    <p:sldId id="268" r:id="rId9"/>
    <p:sldId id="261" r:id="rId10"/>
    <p:sldId id="262" r:id="rId11"/>
    <p:sldId id="263" r:id="rId12"/>
    <p:sldId id="267" r:id="rId13"/>
    <p:sldId id="264" r:id="rId14"/>
    <p:sldId id="265" r:id="rId15"/>
    <p:sldId id="26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2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2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3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5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5F759-249F-4B17-8B23-C0756E6853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5328-B8B2-4C7A-A376-099359BBC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3" y="20782"/>
            <a:ext cx="9045323" cy="668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4575" y="1655031"/>
            <a:ext cx="4190571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mầm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non </a:t>
            </a:r>
            <a:r>
              <a:rPr lang="en-US" sz="2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Chim</a:t>
            </a:r>
            <a:r>
              <a:rPr lang="en-US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Én</a:t>
            </a:r>
            <a:endParaRPr lang="en-US" sz="2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Nhỡ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B1</a:t>
            </a:r>
          </a:p>
          <a:p>
            <a:pPr algn="ctr"/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Khám</a:t>
            </a:r>
            <a:r>
              <a:rPr 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</a:t>
            </a:r>
            <a:endParaRPr lang="en-US" sz="3600" b="1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Cảnh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đẹp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Nội</a:t>
            </a:r>
            <a:endParaRPr lang="en-US" sz="4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30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https://icdn.dantri.com.vn/thumb_w/640/2017/4-copy-1494554898059.jpg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" y="0"/>
            <a:ext cx="914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18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6" y="152400"/>
            <a:ext cx="903214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39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8" y="1177637"/>
            <a:ext cx="9144000" cy="565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71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6213"/>
            <a:ext cx="90678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93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41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89569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17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0"/>
            <a:ext cx="9236788" cy="772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32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5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54330"/>
            <a:ext cx="9047018" cy="694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3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76200"/>
            <a:ext cx="92583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0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0782"/>
            <a:ext cx="9277350" cy="68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05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91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6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0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92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064"/>
            <a:ext cx="9067800" cy="680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8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</Words>
  <Application>Microsoft Office PowerPoint</Application>
  <PresentationFormat>On-screen Show (4:3)</PresentationFormat>
  <Paragraphs>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3</cp:revision>
  <dcterms:created xsi:type="dcterms:W3CDTF">2023-05-11T00:48:13Z</dcterms:created>
  <dcterms:modified xsi:type="dcterms:W3CDTF">2023-05-11T01:15:28Z</dcterms:modified>
</cp:coreProperties>
</file>