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7" r:id="rId4"/>
    <p:sldId id="258" r:id="rId5"/>
    <p:sldId id="260" r:id="rId6"/>
    <p:sldId id="268" r:id="rId7"/>
    <p:sldId id="269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4516-539C-4ECB-89F3-9DE174E1B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F31C9-0C14-4A02-9165-BF402BEBC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66090-49AA-42C1-A4B2-FCF571F3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F3BA-8F64-43FE-942A-EAFBEE87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D870-92D6-40E2-972B-8F0CE4B5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432D-F4B6-4A2C-96AF-03B3E461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1BA29-8737-41FF-BF42-A250A3E98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15974-054A-484D-B9ED-1B13A185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76D1B-6473-452E-B936-8358DB03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61A33-0E05-4558-B3AE-2C4EA5D2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6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73FBF7-6535-4B38-8803-5D1EF3BDF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41FE1-7269-46C9-B4A8-B9EAB0AB9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A94A7-7FED-4A0A-8622-8DA1F2BF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FA581-1144-4C1A-BA4D-742230A3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100DA-C9E2-449F-82F7-A9C9687A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6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91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8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5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3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46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61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4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7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B855-BA54-4905-A80B-209A3E0F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FA9FD-478D-4A14-925D-333B84696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A6DA5-7D01-43C7-8CC7-1E263069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06B3F-72B5-406D-89BB-666F6F8A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A4819-D8FC-449C-9534-25C84DC4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5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9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15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3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2770-D922-44ED-BCB8-795A20DA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983FA-0889-4A36-80BD-A5EF673C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4D6EE-454C-45EA-974D-1265E10F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8AC5B-4D23-4C2B-B45E-C6809370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F471C-8037-46A4-8358-567DFF64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9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DBDA-F543-4867-8E14-24F6B60B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E5FC5-400E-46E1-A352-D36F6B19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36F57-A3F7-459C-8BC9-D0E39BD2D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F4B15-996C-48BE-B3BC-F2F5763D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C081A-C09C-4F88-8742-7379148E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21B23-6869-4188-9C48-348035C5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4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4827-BF36-40AF-B90C-693E28A3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7E0D6-9ABC-4FCD-A14E-A7E584E64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88A5A-1644-4B65-A4BD-E555A3646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485AD-50E8-4318-B39C-8C64E1A84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07C6B-269F-448C-B340-228B957AB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63C5F-D32D-48AE-8472-85966B83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049A9E-799C-4DE8-B7A5-0FCFD5A5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FAD40D-7292-4904-AAD0-05983B96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6A5A-9473-436B-AA16-4CC80206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AC3FE-A018-408D-B9E3-ADDED2F0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1C383-A05C-46C2-A26D-3CB0FF1F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C7976-A70B-4416-BD11-38B452D0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5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0A6D6-0219-4000-94BF-ADFC03D0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5C98C-B91B-4EF8-945A-6CDA569E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25D33-9A6E-4973-8D16-324FB600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FEC-77B2-4D98-8E09-44208C24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3D92C-DA94-4FCF-9BB3-3608A9459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1B3E2-6C75-47B9-8A7B-DD54C4FFD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6A007-DD02-4C0F-9FF0-989AB751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E8B35-E84A-4DAC-994B-F17DDFC0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C9477-AB3A-4ABB-A3AD-D2C018C2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3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7EE8-85BF-44DC-A2D5-90C2D0B0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BE9BE-8DAE-4B04-B9DD-8D640D7DC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5F0AD-F4BA-4A30-BB0E-626F4AF2F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3908F-B775-4125-9ED2-299694A5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AA-A849-4DFF-9A0C-18F02C76A03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D2F58-D3EB-4D54-9AAC-85C28D17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36758-E592-4595-AE5F-E35BD1AF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1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9B5A3-0CFA-439A-A463-84C50875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B9194-5955-48D6-9B9E-666CB4FC3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EEE7A-4FB4-4AC8-8046-42F0EF10D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5EAAA-A849-4DFF-9A0C-18F02C76A03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FA84-FA69-423C-A8BD-EA5D5BC55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C599F-A183-49B1-A335-AF6937320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3227-DB93-4D4E-80DF-9D2ECEDB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5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6604" y="156390"/>
            <a:ext cx="7742110" cy="98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7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ts val="4047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CHIM ÉN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30425">
            <a:off x="8517521" y="2918269"/>
            <a:ext cx="5058739" cy="55095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7415" y="4901038"/>
            <a:ext cx="781237" cy="7812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09517" y="1283794"/>
            <a:ext cx="390619" cy="3906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26993" y="527634"/>
            <a:ext cx="353476" cy="3534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6890" y="1872406"/>
            <a:ext cx="459310" cy="4593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5409497"/>
            <a:ext cx="353476" cy="3534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26994" y="4981736"/>
            <a:ext cx="781237" cy="7812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72218" y="1326965"/>
            <a:ext cx="1090882" cy="109088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89870" y="2702006"/>
            <a:ext cx="8055577" cy="1328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Lato Bold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  <a:p>
            <a:pPr algn="ctr">
              <a:lnSpc>
                <a:spcPts val="4049"/>
              </a:lnSpc>
            </a:pPr>
            <a:endParaRPr lang="en-US" sz="2800" dirty="0">
              <a:solidFill>
                <a:srgbClr val="F6208D"/>
              </a:solidFill>
              <a:latin typeface="Lat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14939" y="6226915"/>
            <a:ext cx="4005438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8719" flipH="1" flipV="1">
            <a:off x="-676153" y="-1255119"/>
            <a:ext cx="3729160" cy="4061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8D9ABB-DF81-A029-5A5B-AE555C645962}"/>
              </a:ext>
            </a:extLst>
          </p:cNvPr>
          <p:cNvSpPr txBox="1"/>
          <p:nvPr/>
        </p:nvSpPr>
        <p:spPr>
          <a:xfrm>
            <a:off x="4778632" y="3843072"/>
            <a:ext cx="4130490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64F6F8-DD77-43E2-9486-8BF5A5F76483}"/>
              </a:ext>
            </a:extLst>
          </p:cNvPr>
          <p:cNvSpPr txBox="1"/>
          <p:nvPr/>
        </p:nvSpPr>
        <p:spPr>
          <a:xfrm>
            <a:off x="4470401" y="1983509"/>
            <a:ext cx="4070345" cy="2120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7898A-9298-4279-B7FF-6739FEF51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998" y="1666331"/>
            <a:ext cx="8037689" cy="4874491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44323AD3-6984-3932-29A4-07B6F995B751}"/>
              </a:ext>
            </a:extLst>
          </p:cNvPr>
          <p:cNvSpPr txBox="1"/>
          <p:nvPr/>
        </p:nvSpPr>
        <p:spPr>
          <a:xfrm>
            <a:off x="606360" y="578425"/>
            <a:ext cx="1097928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5400" dirty="0" err="1">
                <a:solidFill>
                  <a:srgbClr val="F6208D"/>
                </a:solidFill>
                <a:latin typeface="Pacifico"/>
              </a:rPr>
              <a:t>Câu</a:t>
            </a:r>
            <a:r>
              <a:rPr lang="en-US" sz="54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5400" dirty="0" err="1">
                <a:solidFill>
                  <a:srgbClr val="F6208D"/>
                </a:solidFill>
                <a:latin typeface="Pacifico"/>
              </a:rPr>
              <a:t>đố</a:t>
            </a:r>
            <a:endParaRPr lang="en-US" sz="5400" dirty="0">
              <a:solidFill>
                <a:srgbClr val="F6208D"/>
              </a:solidFill>
              <a:latin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18294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49E1B-AF61-4E8D-821F-03F6FD4F4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373" y="1581791"/>
            <a:ext cx="7234826" cy="4971410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5BF5D57E-C7F6-E9ED-548E-6B51778750F2}"/>
              </a:ext>
            </a:extLst>
          </p:cNvPr>
          <p:cNvSpPr txBox="1"/>
          <p:nvPr/>
        </p:nvSpPr>
        <p:spPr>
          <a:xfrm>
            <a:off x="384687" y="415179"/>
            <a:ext cx="1097928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3200" dirty="0" err="1">
                <a:solidFill>
                  <a:srgbClr val="F6208D"/>
                </a:solidFill>
                <a:latin typeface="Pacifico"/>
              </a:rPr>
              <a:t>Các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con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đã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nhìn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thấy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cầu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vồng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chưa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? </a:t>
            </a:r>
          </a:p>
          <a:p>
            <a:pPr algn="ctr" defTabSz="609630"/>
            <a:r>
              <a:rPr lang="en-US" sz="3200" dirty="0" err="1">
                <a:solidFill>
                  <a:srgbClr val="F6208D"/>
                </a:solidFill>
                <a:latin typeface="Pacifico"/>
              </a:rPr>
              <a:t>Cầu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vồng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xuất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hiện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vào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lúc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200" dirty="0" err="1">
                <a:solidFill>
                  <a:srgbClr val="F6208D"/>
                </a:solidFill>
                <a:latin typeface="Pacifico"/>
              </a:rPr>
              <a:t>nào</a:t>
            </a:r>
            <a:r>
              <a:rPr lang="en-US" sz="3200" dirty="0">
                <a:solidFill>
                  <a:srgbClr val="F6208D"/>
                </a:solidFill>
                <a:latin typeface="Pacific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5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ui học cùng Bé Bí Bo - Tô màu và gọi tên 7 sắc cầu vòng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A364EE79-5147-447B-A8BE-0CB93885BB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2643" y="1496291"/>
            <a:ext cx="7086714" cy="5195455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2771ECB0-81BF-FE65-60E8-634C3B261FD2}"/>
              </a:ext>
            </a:extLst>
          </p:cNvPr>
          <p:cNvSpPr txBox="1"/>
          <p:nvPr/>
        </p:nvSpPr>
        <p:spPr>
          <a:xfrm>
            <a:off x="606360" y="166254"/>
            <a:ext cx="10979280" cy="965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576"/>
              </a:lnSpc>
            </a:pPr>
            <a:r>
              <a:rPr lang="en-US" sz="3600" dirty="0" err="1">
                <a:solidFill>
                  <a:srgbClr val="F6208D"/>
                </a:solidFill>
                <a:latin typeface="Pacifico"/>
              </a:rPr>
              <a:t>Cầu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vồng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có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mấy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màu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?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Đó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là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những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màu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nào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91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5422" y="1601609"/>
            <a:ext cx="8680417" cy="37976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228083" y="5015591"/>
            <a:ext cx="3679195" cy="192237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61219" y="5386592"/>
            <a:ext cx="7478653" cy="12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98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6885952" y="5015591"/>
            <a:ext cx="3679195" cy="19223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-1582892" y="-111560"/>
            <a:ext cx="3679195" cy="19223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9916969" y="1727850"/>
            <a:ext cx="3679195" cy="19223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0808669" y="5399292"/>
            <a:ext cx="3679195" cy="19223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8725549" y="-1072749"/>
            <a:ext cx="3679195" cy="192237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5990" y="299344"/>
            <a:ext cx="10979280" cy="965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576"/>
              </a:lnSpc>
            </a:pPr>
            <a:r>
              <a:rPr lang="en-US" sz="3600" dirty="0" err="1">
                <a:solidFill>
                  <a:srgbClr val="F6208D"/>
                </a:solidFill>
                <a:latin typeface="Pacifico"/>
              </a:rPr>
              <a:t>Cầu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vồng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được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vẽ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bởi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những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nét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 </a:t>
            </a:r>
            <a:r>
              <a:rPr lang="en-US" sz="3600" dirty="0" err="1">
                <a:solidFill>
                  <a:srgbClr val="F6208D"/>
                </a:solidFill>
                <a:latin typeface="Pacifico"/>
              </a:rPr>
              <a:t>gì</a:t>
            </a:r>
            <a:r>
              <a:rPr lang="en-US" sz="3600" dirty="0">
                <a:solidFill>
                  <a:srgbClr val="F6208D"/>
                </a:solidFill>
                <a:latin typeface="Pacifico"/>
              </a:rPr>
              <a:t>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-2451112" y="2786999"/>
            <a:ext cx="3679195" cy="19223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61219" y="5386592"/>
            <a:ext cx="7478653" cy="12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1582892" y="-111560"/>
            <a:ext cx="3679195" cy="19223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9916969" y="1727850"/>
            <a:ext cx="3679195" cy="19223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0808669" y="5399292"/>
            <a:ext cx="3679195" cy="19223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8725549" y="-1072749"/>
            <a:ext cx="3679195" cy="192237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76273" y="43692"/>
            <a:ext cx="10979280" cy="2427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vồng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bởi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cong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choối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chồng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chiều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giảm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dần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.</a:t>
            </a:r>
          </a:p>
          <a:p>
            <a:pPr marL="0" marR="0" lvl="0" indent="0" algn="ctr" defTabSz="609630" rtl="0" eaLnBrk="1" fontAlgn="auto" latinLnBrk="0" hangingPunct="1">
              <a:lnSpc>
                <a:spcPts val="85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208D"/>
                </a:solidFill>
                <a:effectLst/>
                <a:uLnTx/>
                <a:uFillTx/>
                <a:latin typeface="Pacifico"/>
                <a:ea typeface="+mn-ea"/>
                <a:cs typeface="+mn-cs"/>
              </a:rPr>
              <a:t>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2451112" y="2786999"/>
            <a:ext cx="3679195" cy="1922379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4A5F2B37-7367-3BEF-D2C1-FD13B45BB18E}"/>
              </a:ext>
            </a:extLst>
          </p:cNvPr>
          <p:cNvSpPr/>
          <p:nvPr/>
        </p:nvSpPr>
        <p:spPr>
          <a:xfrm rot="20201461">
            <a:off x="1575281" y="1918993"/>
            <a:ext cx="8676255" cy="7923003"/>
          </a:xfrm>
          <a:prstGeom prst="arc">
            <a:avLst>
              <a:gd name="adj1" fmla="val 12322853"/>
              <a:gd name="adj2" fmla="val 1295233"/>
            </a:avLst>
          </a:prstGeom>
          <a:ln w="3175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162454B-4A37-FE52-6DCA-06EAE0917C1B}"/>
              </a:ext>
            </a:extLst>
          </p:cNvPr>
          <p:cNvSpPr/>
          <p:nvPr/>
        </p:nvSpPr>
        <p:spPr>
          <a:xfrm rot="20201461">
            <a:off x="1770482" y="2188343"/>
            <a:ext cx="8223249" cy="7384305"/>
          </a:xfrm>
          <a:prstGeom prst="arc">
            <a:avLst>
              <a:gd name="adj1" fmla="val 12322853"/>
              <a:gd name="adj2" fmla="val 1273036"/>
            </a:avLst>
          </a:prstGeom>
          <a:ln w="317500">
            <a:solidFill>
              <a:srgbClr val="F85B1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C31474C9-EEAC-5D02-DF2B-003903BEADD3}"/>
              </a:ext>
            </a:extLst>
          </p:cNvPr>
          <p:cNvSpPr/>
          <p:nvPr/>
        </p:nvSpPr>
        <p:spPr>
          <a:xfrm rot="20201461">
            <a:off x="2020487" y="2407922"/>
            <a:ext cx="7785845" cy="7359062"/>
          </a:xfrm>
          <a:prstGeom prst="arc">
            <a:avLst>
              <a:gd name="adj1" fmla="val 12471961"/>
              <a:gd name="adj2" fmla="val 1164158"/>
            </a:avLst>
          </a:prstGeom>
          <a:ln w="32385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32472E8-3090-D4CF-0D5F-591E1AE035F9}"/>
              </a:ext>
            </a:extLst>
          </p:cNvPr>
          <p:cNvSpPr/>
          <p:nvPr/>
        </p:nvSpPr>
        <p:spPr>
          <a:xfrm rot="20201461">
            <a:off x="2299174" y="2732941"/>
            <a:ext cx="7333478" cy="7288756"/>
          </a:xfrm>
          <a:prstGeom prst="arc">
            <a:avLst>
              <a:gd name="adj1" fmla="val 12744179"/>
              <a:gd name="adj2" fmla="val 933318"/>
            </a:avLst>
          </a:prstGeom>
          <a:ln w="32385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F22E11D-D77B-5D6C-3422-E8C380CB63DF}"/>
              </a:ext>
            </a:extLst>
          </p:cNvPr>
          <p:cNvSpPr/>
          <p:nvPr/>
        </p:nvSpPr>
        <p:spPr>
          <a:xfrm rot="20201461">
            <a:off x="2517759" y="3045778"/>
            <a:ext cx="7002374" cy="7321774"/>
          </a:xfrm>
          <a:prstGeom prst="arc">
            <a:avLst>
              <a:gd name="adj1" fmla="val 13015537"/>
              <a:gd name="adj2" fmla="val 559145"/>
            </a:avLst>
          </a:prstGeom>
          <a:ln w="32385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1772515C-BC4A-769D-C1B3-00CF25CB81EC}"/>
              </a:ext>
            </a:extLst>
          </p:cNvPr>
          <p:cNvSpPr/>
          <p:nvPr/>
        </p:nvSpPr>
        <p:spPr>
          <a:xfrm rot="20201461">
            <a:off x="2874595" y="3349651"/>
            <a:ext cx="6686999" cy="7553704"/>
          </a:xfrm>
          <a:prstGeom prst="arc">
            <a:avLst>
              <a:gd name="adj1" fmla="val 13401731"/>
              <a:gd name="adj2" fmla="val 162657"/>
            </a:avLst>
          </a:prstGeom>
          <a:ln w="3238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12E2F5C-C6CC-E305-6AB6-507C197A011F}"/>
              </a:ext>
            </a:extLst>
          </p:cNvPr>
          <p:cNvSpPr/>
          <p:nvPr/>
        </p:nvSpPr>
        <p:spPr>
          <a:xfrm rot="20438995">
            <a:off x="3207110" y="3652311"/>
            <a:ext cx="6017701" cy="6976965"/>
          </a:xfrm>
          <a:prstGeom prst="arc">
            <a:avLst>
              <a:gd name="adj1" fmla="val 13188094"/>
              <a:gd name="adj2" fmla="val 21528056"/>
            </a:avLst>
          </a:prstGeom>
          <a:ln w="32385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893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C29669-18BF-49B7-37DA-2E23EB6E8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8" b="12037"/>
          <a:stretch/>
        </p:blipFill>
        <p:spPr>
          <a:xfrm>
            <a:off x="4209567" y="409494"/>
            <a:ext cx="3772865" cy="2443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01CF6-2484-9B9F-4DC7-76BD9CD8B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15" y="3127248"/>
            <a:ext cx="2794462" cy="3730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F8E78C-7484-9AC6-2944-9733E1882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55" y="409494"/>
            <a:ext cx="3772864" cy="2443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0173BB-1F06-56F0-AF17-620740FD3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01" y="3083557"/>
            <a:ext cx="2794462" cy="3730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922DFF-2295-F945-D1F2-4A645A60CC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10522" r="8717" b="12462"/>
          <a:stretch/>
        </p:blipFill>
        <p:spPr>
          <a:xfrm>
            <a:off x="204381" y="433574"/>
            <a:ext cx="3772865" cy="24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54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140</Words>
  <Application>Microsoft Office PowerPoint</Application>
  <PresentationFormat>Widescreen</PresentationFormat>
  <Paragraphs>21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Lato Bold</vt:lpstr>
      <vt:lpstr>Pacifico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hiếu</cp:lastModifiedBy>
  <cp:revision>10</cp:revision>
  <dcterms:created xsi:type="dcterms:W3CDTF">2022-03-29T11:06:32Z</dcterms:created>
  <dcterms:modified xsi:type="dcterms:W3CDTF">2023-04-16T06:48:50Z</dcterms:modified>
</cp:coreProperties>
</file>