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66" r:id="rId4"/>
    <p:sldId id="267" r:id="rId5"/>
    <p:sldId id="271" r:id="rId6"/>
    <p:sldId id="272" r:id="rId7"/>
    <p:sldId id="268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6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7B580-2EC1-4D77-B84B-A142DF476F8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B53-6BCB-46D2-B14A-708A26C1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C594590E-5F6B-4741-BC40-A3DE90C8D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FD442C6B-48AB-46E9-8502-B6CA18128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A890DC74-965B-4AE2-B563-F41DE8D8F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B981D-7033-42AF-AD9F-FB72AAB5DB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3A834-069B-409E-8904-136956CA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3C7E-1B00-4AEA-8291-83F7224A3A3D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BAD846-0FC0-451B-BA71-7E83A47C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4F288-FE37-4059-B0E7-79D37FEC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212D-14D5-491D-83F3-DDBED4E07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7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71957-CD9B-4D79-8D50-FCD5B7C5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DD38-DFB3-4124-B119-705BFFC10B68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FF173-838C-4B04-8DBA-EF070A0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DF366-2336-493D-A4C3-1283BCFC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D337-4617-417B-A521-AFE691627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32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EDAE0-346C-4DDE-B519-56A51A56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A672-85D8-4816-882C-DED4C4428FC1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FDFBD-04AD-428E-AEEC-2797C629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B1E79-8D6F-4CA2-9091-85A14D58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2957-5979-456D-A935-69B3FBD89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A8F04-82A5-4E44-98C5-A22651E44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F5094F-0F5F-467B-A620-1D26FB1A8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BA8502-C657-4952-B5B4-34C0A8E9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DC00CA-B0B8-4183-A079-2CC03159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670C6-6579-450D-8E8E-6DD4D07D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30BD-590A-4C4F-BBC0-E3FAA3142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0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9D77D-8978-4E3E-8023-36026254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020BC5-FF6A-4191-B2C2-F5C2C5E93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289A9-9BDD-4859-80E7-368D0930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978C9B-E125-4717-BEB9-DA15067A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EC492A-73B0-4BA0-9ED1-0A29F9E6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9F38A-DE8E-4CD5-AD1D-613FFA093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49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2AA40-C2E1-4D93-B811-2A7030D9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1D73A6-411C-43FC-BEAA-EC7043A90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D3707-E492-4433-88F6-8C122560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4A773-0252-4057-A254-C0559968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BD739-0CB0-49A7-AFFF-31DC70B1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4C31-D4BF-4997-B6E6-CA6C9507E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0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071AD-04BF-4C8B-933E-37B7D371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4AF2A-9AA1-423C-9499-1117BCEE6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E46F72-86D5-44E9-B82D-C03656D20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804931-083F-43D6-A25E-D9C42BB0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5B0F12-152E-4A00-8819-9BF02BA5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69A859-E5C8-484B-934F-51C0C09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7E3C-72EC-46F4-9377-1B4E355CE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7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4EA9B6-2110-4F43-B373-BA4299F9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443CA-4EC1-4CAA-A5D0-083D54D3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9C0BEB-E2DB-452B-BECD-BEEB929F9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1E5CF9-7B39-413A-A448-4F599E6E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8F158B-9C0D-424E-A62E-76A05B0DD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273177-043F-411F-9CEB-1E0336E0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575FE3-42E8-474D-AE16-20B3FF99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4C41C4-BC07-4EE5-9403-7C00A596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BDC2E-4C56-45A8-9C81-C3A7C40E5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55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6BB19-8D91-4FE4-A60F-A4CAD017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A6B08B-F1CB-4D29-A3B7-0253DF05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5C0F2E-A34F-427D-8E89-E7ABE25D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DA36F2-4926-4789-B9F8-1644AD42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7DA4B-640A-4EDE-88B9-A99E39F71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1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E744C6-897B-49D3-AA9D-2B87A926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25ABE2-5FDF-48EF-AC86-DF95593E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9417A3-3696-4F4B-89DB-B5595D97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C4076-553F-43B2-A347-52C2D0835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71CEA-A261-4027-8410-620FCE07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27EA3-6DDD-465C-9F3D-7396C752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99FAC5-0D76-47E8-BF60-B847AF077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268FF-BB40-4B4B-8E29-B9D2B141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675C25-594B-4153-842E-FF57B6D6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962A3E-56A1-4737-8AB7-EFBA5019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A0FD-CCD2-4E1C-9C79-5FA7F6A84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67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F27A4D-CA17-46FC-8C74-27158DB7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B6FA-6075-4408-8B42-F49F094F1766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D108-D553-4433-9E5B-942F7ED3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67138-E609-4119-BAB6-FB8FD359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19C6-AFBE-43F6-A377-F47D6D3BA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8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3BBBE-EAD5-460D-AFA7-768CAF35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719475-8968-4A4A-AA7C-D856D94F5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66EE78-59AB-4B3C-BFF5-921C07056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107BAC-9649-4616-9B6E-F21EFEA5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C91102-586C-420F-8E29-4C2C994F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B3C6ED-556F-4A22-A287-22AC95C6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111F4-2F89-4797-BFF2-5810F8DD8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7EFB5-70E6-4BC9-881D-BFDAB60C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645A8-C347-4760-A619-154EF3EEA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F2CD9-9A62-4C17-94C9-EB1E0C53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199C8-7C6F-4DB0-AD21-63E41D91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8FE749-6668-4EDA-8DDE-C1707CC1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38A3-39FE-49F0-ACD1-A5CC2AF5A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1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F23829-023C-451E-8A51-DCB24C4F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E1C5BF-F280-4B5C-833C-15F92ED9B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CA036-0490-4812-8B24-11436F71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250C2-B0EE-4DE0-874F-6204BEA2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E2432-51D2-4064-83EF-74E5C0B5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918D9-4FA3-4AA5-82D6-B91823992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10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84B77-82E6-40C8-9689-0849D40FDA3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EDCC8-D186-4ADB-A56A-65A37FA01E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7190AF-FAED-4075-9AC0-E326C4FD4F8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66F9F02-8245-44C0-A75F-A8DA1EB1D94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8DCD0F-E1AB-4688-8403-38FDEA12B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67A511-AECA-4D15-99F3-F9988CDC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9D8FAE-2C3F-49BF-A769-8680EFDF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03AC83-91B4-476D-822D-0A97E021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0B16B476-6C60-4C2F-8F17-9F12FEA3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6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CD7C4-C78E-4579-80B2-C8E2575B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8629-DBF2-4D19-AB47-A903A8A1828E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4641DC-CC8F-46DD-8847-A646E6D8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FBF5C-3FFF-4898-A1DA-CEBD64AC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F58B-5C70-45AC-A0D5-5303AA203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7523D4-4C8F-4831-8037-D8BADA25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3F7C-1B88-4722-869C-91AF7798FA15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8DCB3E-6429-42AE-86A5-4F0D4172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EF4E4CD-BD39-468F-BAC7-63E899B6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FF10-B33A-41EE-9220-BEA34A35C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8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ED55D1-47F3-42AC-851A-8B53DEF9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9E49-2F6A-4D41-B343-56F67591750F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EAE6A17-4346-4E0F-84F6-B6560FF0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44E4255-80FB-4DC4-A54D-3F618850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CBA4-EEE5-4884-8DA6-7B921FBB0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5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4978AF5-E2FB-4D2D-BC7B-6FFB6E6C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C718-09D8-4581-A658-3F150473CAAB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2B8BCA6-E996-4822-AD78-2105A86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0770A60-8EB5-41CF-A010-CBD2033D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5A5E-5EF1-4E04-8F29-7FB2048A1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7AFDEFD-29FB-49AE-84DF-5C8DC9B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E4E6-61F6-45C2-A8B7-9CCC5E9F08E8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C6A90EB-8684-4907-8DF9-37554BD7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0B2DF6F-4028-4631-BCC5-231CF4E8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BE48-4C46-4B18-95FE-18898BD15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3CC03A8-7150-44CE-9E36-92CCEDC8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13C2-DE84-4590-8998-517B97E16153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A7124CA-693C-4137-8A63-50060DD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5063426-428B-43C5-A905-643A46B7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EAC0-66DD-4BE5-A870-9E7680210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2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D3EA5F6-C8E3-4A31-A6A3-66AC2159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3C8E-A32C-4890-B352-DAF6019E40B5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E312A1F-F763-4E9C-807F-BAD2424B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5D4B21-724B-4EA7-A56C-92AC7494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5781-DA4E-4E71-B6E4-E38040E64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99F6453-8A71-4E12-87FE-5FB41F6AA7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4D8C3845-D9C9-447D-AC3F-A295197C5B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B36D3-4486-4A4D-AAF7-5C8257B4C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44820-D3E3-4082-9A48-68D59D78EB13}" type="datetimeFigureOut">
              <a:rPr lang="en-US"/>
              <a:pPr>
                <a:defRPr/>
              </a:pPr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7DFAB-A46C-48DD-8BFF-9D5A5673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8B3C0C-5BBE-409C-A5A9-093CD83BA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1D018C-C75D-4206-9B67-8720F0BC0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578878C-CB74-4896-B366-425F51A87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A57C61F-888A-461C-9B13-9146887A8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FDC8B49-CCCF-4977-A56E-1DCEAFF154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6E0D62C-07F5-4AC6-9E77-98E3993CDF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813641C-2A6F-4FEB-B6ED-A9F0E96F10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B570A41C-6A32-42A0-99B9-A6E981BD2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9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gif"/><Relationship Id="rId1" Type="http://schemas.openxmlformats.org/officeDocument/2006/relationships/audio" Target="file:///D:\Hoa\nhac\25.mp3" TargetMode="Externa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6589" name="WordArt 29">
            <a:extLst>
              <a:ext uri="{FF2B5EF4-FFF2-40B4-BE49-F238E27FC236}">
                <a16:creationId xmlns:a16="http://schemas.microsoft.com/office/drawing/2014/main" xmlns="" id="{12B2B38A-A496-425F-AE5B-113C00E402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77391"/>
            <a:ext cx="6858000" cy="45148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ArchUpPour">
              <a:avLst>
                <a:gd name="adj1" fmla="val 10672272"/>
                <a:gd name="adj2" fmla="val 6979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6" name="WordArt 38">
            <a:extLst>
              <a:ext uri="{FF2B5EF4-FFF2-40B4-BE49-F238E27FC236}">
                <a16:creationId xmlns:a16="http://schemas.microsoft.com/office/drawing/2014/main" xmlns="" id="{B39424BC-641B-4848-941B-5AA208B434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1300" y="2229308"/>
            <a:ext cx="4171950" cy="2114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văn học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Nước và hiện tượng thiên nhiên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 nhỡ 4 – 5 tuổi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kern="10" dirty="0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kern="10" dirty="0" err="1"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100" b="1" kern="10" dirty="0">
              <a:solidFill>
                <a:schemeClr val="accent1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CE49174-0D01-4AAD-91F6-81DA5E2CBBA0}"/>
              </a:ext>
            </a:extLst>
          </p:cNvPr>
          <p:cNvSpPr/>
          <p:nvPr/>
        </p:nvSpPr>
        <p:spPr>
          <a:xfrm>
            <a:off x="1485900" y="1303838"/>
            <a:ext cx="634365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2">
            <a:extLst>
              <a:ext uri="{FF2B5EF4-FFF2-40B4-BE49-F238E27FC236}">
                <a16:creationId xmlns:a16="http://schemas.microsoft.com/office/drawing/2014/main" xmlns="" id="{F89B5827-55C3-4A59-A966-50AB1DCF7A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28775" y="192886"/>
            <a:ext cx="6115050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CHIM ÉN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>
            <a:extLst>
              <a:ext uri="{FF2B5EF4-FFF2-40B4-BE49-F238E27FC236}">
                <a16:creationId xmlns:a16="http://schemas.microsoft.com/office/drawing/2014/main" xmlns="" id="{C7270B2E-1D09-4E79-9F99-E17FFE98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285750"/>
            <a:ext cx="2857500" cy="1543050"/>
          </a:xfrm>
          <a:prstGeom prst="cloudCallout">
            <a:avLst>
              <a:gd name="adj1" fmla="val -10208"/>
              <a:gd name="adj2" fmla="val 6171"/>
            </a:avLst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5">
            <a:extLst>
              <a:ext uri="{FF2B5EF4-FFF2-40B4-BE49-F238E27FC236}">
                <a16:creationId xmlns:a16="http://schemas.microsoft.com/office/drawing/2014/main" xmlns="" id="{A3579D87-DFD4-43D4-AA22-9FE47148B55D}"/>
              </a:ext>
            </a:extLst>
          </p:cNvPr>
          <p:cNvSpPr>
            <a:spLocks noChangeArrowheads="1"/>
          </p:cNvSpPr>
          <p:nvPr/>
        </p:nvSpPr>
        <p:spPr bwMode="auto">
          <a:xfrm rot="4640490">
            <a:off x="5915025" y="1171575"/>
            <a:ext cx="171450" cy="4572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Arc 6">
            <a:extLst>
              <a:ext uri="{FF2B5EF4-FFF2-40B4-BE49-F238E27FC236}">
                <a16:creationId xmlns:a16="http://schemas.microsoft.com/office/drawing/2014/main" xmlns="" id="{05880718-A20A-4C9E-8A29-68940EEF2F12}"/>
              </a:ext>
            </a:extLst>
          </p:cNvPr>
          <p:cNvSpPr>
            <a:spLocks/>
          </p:cNvSpPr>
          <p:nvPr/>
        </p:nvSpPr>
        <p:spPr bwMode="auto">
          <a:xfrm rot="9824388" flipH="1" flipV="1">
            <a:off x="5314950" y="971550"/>
            <a:ext cx="372666" cy="71438"/>
          </a:xfrm>
          <a:custGeom>
            <a:avLst/>
            <a:gdLst>
              <a:gd name="G0" fmla="+- 19895 0 0"/>
              <a:gd name="G1" fmla="+- 21600 0 0"/>
              <a:gd name="G2" fmla="+- 21600 0 0"/>
              <a:gd name="T0" fmla="*/ 0 w 41495"/>
              <a:gd name="T1" fmla="*/ 13189 h 35288"/>
              <a:gd name="T2" fmla="*/ 36604 w 41495"/>
              <a:gd name="T3" fmla="*/ 35288 h 35288"/>
              <a:gd name="T4" fmla="*/ 19895 w 41495"/>
              <a:gd name="T5" fmla="*/ 21600 h 35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95" h="35288" fill="none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</a:path>
              <a:path w="41495" h="35288" stroke="0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  <a:lnTo>
                  <a:pt x="1989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Arc 7">
            <a:extLst>
              <a:ext uri="{FF2B5EF4-FFF2-40B4-BE49-F238E27FC236}">
                <a16:creationId xmlns:a16="http://schemas.microsoft.com/office/drawing/2014/main" xmlns="" id="{1DDBACE6-370C-4C75-A83B-5C4D4507DB29}"/>
              </a:ext>
            </a:extLst>
          </p:cNvPr>
          <p:cNvSpPr>
            <a:spLocks/>
          </p:cNvSpPr>
          <p:nvPr/>
        </p:nvSpPr>
        <p:spPr bwMode="auto">
          <a:xfrm rot="9824388" flipH="1" flipV="1">
            <a:off x="6229350" y="742950"/>
            <a:ext cx="372666" cy="71438"/>
          </a:xfrm>
          <a:custGeom>
            <a:avLst/>
            <a:gdLst>
              <a:gd name="G0" fmla="+- 19895 0 0"/>
              <a:gd name="G1" fmla="+- 21600 0 0"/>
              <a:gd name="G2" fmla="+- 21600 0 0"/>
              <a:gd name="T0" fmla="*/ 0 w 41495"/>
              <a:gd name="T1" fmla="*/ 13189 h 35288"/>
              <a:gd name="T2" fmla="*/ 36604 w 41495"/>
              <a:gd name="T3" fmla="*/ 35288 h 35288"/>
              <a:gd name="T4" fmla="*/ 19895 w 41495"/>
              <a:gd name="T5" fmla="*/ 21600 h 35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95" h="35288" fill="none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</a:path>
              <a:path w="41495" h="35288" stroke="0" extrusionOk="0">
                <a:moveTo>
                  <a:pt x="-1" y="13188"/>
                </a:moveTo>
                <a:cubicBezTo>
                  <a:pt x="3379" y="5194"/>
                  <a:pt x="11215" y="0"/>
                  <a:pt x="19895" y="0"/>
                </a:cubicBezTo>
                <a:cubicBezTo>
                  <a:pt x="31824" y="0"/>
                  <a:pt x="41495" y="9670"/>
                  <a:pt x="41495" y="21600"/>
                </a:cubicBezTo>
                <a:cubicBezTo>
                  <a:pt x="41495" y="26590"/>
                  <a:pt x="39766" y="31427"/>
                  <a:pt x="36604" y="35288"/>
                </a:cubicBezTo>
                <a:lnTo>
                  <a:pt x="1989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401" name="Group 17">
            <a:extLst>
              <a:ext uri="{FF2B5EF4-FFF2-40B4-BE49-F238E27FC236}">
                <a16:creationId xmlns:a16="http://schemas.microsoft.com/office/drawing/2014/main" xmlns="" id="{85134749-085C-45A5-A9B5-71DD904EF6D6}"/>
              </a:ext>
            </a:extLst>
          </p:cNvPr>
          <p:cNvGrpSpPr>
            <a:grpSpLocks/>
          </p:cNvGrpSpPr>
          <p:nvPr/>
        </p:nvGrpSpPr>
        <p:grpSpPr bwMode="auto">
          <a:xfrm>
            <a:off x="-3543300" y="0"/>
            <a:ext cx="2571750" cy="1200150"/>
            <a:chOff x="288" y="240"/>
            <a:chExt cx="2160" cy="1008"/>
          </a:xfrm>
        </p:grpSpPr>
        <p:sp>
          <p:nvSpPr>
            <p:cNvPr id="16402" name="AutoShape 18">
              <a:extLst>
                <a:ext uri="{FF2B5EF4-FFF2-40B4-BE49-F238E27FC236}">
                  <a16:creationId xmlns:a16="http://schemas.microsoft.com/office/drawing/2014/main" xmlns="" id="{B8BFF5D5-E50A-41B4-AB60-9689A2986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160" cy="1008"/>
            </a:xfrm>
            <a:prstGeom prst="cloudCallout">
              <a:avLst>
                <a:gd name="adj1" fmla="val 18889"/>
                <a:gd name="adj2" fmla="val 30954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403" name="Group 19">
              <a:extLst>
                <a:ext uri="{FF2B5EF4-FFF2-40B4-BE49-F238E27FC236}">
                  <a16:creationId xmlns:a16="http://schemas.microsoft.com/office/drawing/2014/main" xmlns="" id="{09FA6DAC-A1D0-486E-BE71-F7C023B83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" y="389"/>
              <a:ext cx="824" cy="715"/>
              <a:chOff x="1000" y="389"/>
              <a:chExt cx="1048" cy="1051"/>
            </a:xfrm>
          </p:grpSpPr>
          <p:sp>
            <p:nvSpPr>
              <p:cNvPr id="16404" name="Oval 20">
                <a:extLst>
                  <a:ext uri="{FF2B5EF4-FFF2-40B4-BE49-F238E27FC236}">
                    <a16:creationId xmlns:a16="http://schemas.microsoft.com/office/drawing/2014/main" xmlns="" id="{A8E6C292-6038-449F-A284-788686179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21">
                <a:extLst>
                  <a:ext uri="{FF2B5EF4-FFF2-40B4-BE49-F238E27FC236}">
                    <a16:creationId xmlns:a16="http://schemas.microsoft.com/office/drawing/2014/main" xmlns="" id="{04F6E747-FB87-4CC8-A873-35EFE040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528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Arc 22">
                <a:extLst>
                  <a:ext uri="{FF2B5EF4-FFF2-40B4-BE49-F238E27FC236}">
                    <a16:creationId xmlns:a16="http://schemas.microsoft.com/office/drawing/2014/main" xmlns="" id="{942D47DD-DEC6-4F38-979F-BDCE92509B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34839785" flipH="1" flipV="1">
                <a:off x="1904" y="389"/>
                <a:ext cx="144" cy="1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608"/>
                  <a:gd name="T2" fmla="*/ 21576 w 21600"/>
                  <a:gd name="T3" fmla="*/ 22608 h 22608"/>
                  <a:gd name="T4" fmla="*/ 0 w 21600"/>
                  <a:gd name="T5" fmla="*/ 21600 h 2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0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</a:path>
                  <a:path w="21600" h="2260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7" name="Arc 23">
                <a:extLst>
                  <a:ext uri="{FF2B5EF4-FFF2-40B4-BE49-F238E27FC236}">
                    <a16:creationId xmlns:a16="http://schemas.microsoft.com/office/drawing/2014/main" xmlns="" id="{63BB4F28-ECD2-46DC-817F-D3935E86DB4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173433" flipH="1" flipV="1">
                <a:off x="1000" y="442"/>
                <a:ext cx="235" cy="72"/>
              </a:xfrm>
              <a:custGeom>
                <a:avLst/>
                <a:gdLst>
                  <a:gd name="G0" fmla="+- 13373 0 0"/>
                  <a:gd name="G1" fmla="+- 21600 0 0"/>
                  <a:gd name="G2" fmla="+- 21600 0 0"/>
                  <a:gd name="T0" fmla="*/ 0 w 34973"/>
                  <a:gd name="T1" fmla="*/ 4637 h 21600"/>
                  <a:gd name="T2" fmla="*/ 34973 w 34973"/>
                  <a:gd name="T3" fmla="*/ 21600 h 21600"/>
                  <a:gd name="T4" fmla="*/ 13373 w 3497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73" h="21600" fill="none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</a:path>
                  <a:path w="34973" h="21600" stroke="0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  <a:lnTo>
                      <a:pt x="133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8" name="AutoShape 24">
                <a:extLst>
                  <a:ext uri="{FF2B5EF4-FFF2-40B4-BE49-F238E27FC236}">
                    <a16:creationId xmlns:a16="http://schemas.microsoft.com/office/drawing/2014/main" xmlns="" id="{AE94770C-2750-40C5-B226-BF2DBC5CD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875334">
                <a:off x="1344" y="912"/>
                <a:ext cx="432" cy="624"/>
              </a:xfrm>
              <a:prstGeom prst="moon">
                <a:avLst>
                  <a:gd name="adj" fmla="val 8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09" name="Oval 25">
                <a:extLst>
                  <a:ext uri="{FF2B5EF4-FFF2-40B4-BE49-F238E27FC236}">
                    <a16:creationId xmlns:a16="http://schemas.microsoft.com/office/drawing/2014/main" xmlns="" id="{CFA9FF1C-792C-43D8-84B4-8BB36AAA5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10" name="Oval 26">
                <a:extLst>
                  <a:ext uri="{FF2B5EF4-FFF2-40B4-BE49-F238E27FC236}">
                    <a16:creationId xmlns:a16="http://schemas.microsoft.com/office/drawing/2014/main" xmlns="" id="{747CC2C9-3896-4F75-9D15-47A89B4BF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6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9191E-6 L 0.54584 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84 0.00555 C 0.57257 0.09295 0.59948 0.18058 0.6474 0.20416 C 0.69532 0.22775 0.76841 0.12971 0.83316 0.14729 C 0.89792 0.16486 0.95938 0.31006 1.03629 0.31006 C 1.1132 0.31006 1.20365 0.14798 1.29479 0.14729 C 1.38629 0.14659 1.53577 0.27931 1.58368 0.30567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6">
            <a:extLst>
              <a:ext uri="{FF2B5EF4-FFF2-40B4-BE49-F238E27FC236}">
                <a16:creationId xmlns:a16="http://schemas.microsoft.com/office/drawing/2014/main" xmlns="" id="{92F17AEA-A3CF-45F4-91BF-EE05922470EB}"/>
              </a:ext>
            </a:extLst>
          </p:cNvPr>
          <p:cNvGrpSpPr>
            <a:grpSpLocks/>
          </p:cNvGrpSpPr>
          <p:nvPr/>
        </p:nvGrpSpPr>
        <p:grpSpPr bwMode="auto">
          <a:xfrm>
            <a:off x="-3429000" y="-171450"/>
            <a:ext cx="2400300" cy="971550"/>
            <a:chOff x="288" y="240"/>
            <a:chExt cx="2160" cy="1008"/>
          </a:xfrm>
        </p:grpSpPr>
        <p:sp>
          <p:nvSpPr>
            <p:cNvPr id="18439" name="AutoShape 7">
              <a:extLst>
                <a:ext uri="{FF2B5EF4-FFF2-40B4-BE49-F238E27FC236}">
                  <a16:creationId xmlns:a16="http://schemas.microsoft.com/office/drawing/2014/main" xmlns="" id="{B4DE2760-1273-42CC-9BD3-F5E523EC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160" cy="1008"/>
            </a:xfrm>
            <a:prstGeom prst="cloudCallout">
              <a:avLst>
                <a:gd name="adj1" fmla="val 18889"/>
                <a:gd name="adj2" fmla="val 30954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440" name="Group 8">
              <a:extLst>
                <a:ext uri="{FF2B5EF4-FFF2-40B4-BE49-F238E27FC236}">
                  <a16:creationId xmlns:a16="http://schemas.microsoft.com/office/drawing/2014/main" xmlns="" id="{6B04FA5E-3B2B-4C81-A907-91F6621A0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" y="389"/>
              <a:ext cx="824" cy="715"/>
              <a:chOff x="1000" y="389"/>
              <a:chExt cx="1048" cy="1051"/>
            </a:xfrm>
          </p:grpSpPr>
          <p:sp>
            <p:nvSpPr>
              <p:cNvPr id="18441" name="Oval 9">
                <a:extLst>
                  <a:ext uri="{FF2B5EF4-FFF2-40B4-BE49-F238E27FC236}">
                    <a16:creationId xmlns:a16="http://schemas.microsoft.com/office/drawing/2014/main" xmlns="" id="{DFA93478-512E-4E7E-B8F1-9F3E8966B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576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2" name="Oval 10">
                <a:extLst>
                  <a:ext uri="{FF2B5EF4-FFF2-40B4-BE49-F238E27FC236}">
                    <a16:creationId xmlns:a16="http://schemas.microsoft.com/office/drawing/2014/main" xmlns="" id="{5474A6FE-623F-4660-9BC5-EE427645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528"/>
                <a:ext cx="144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3" name="Arc 11">
                <a:extLst>
                  <a:ext uri="{FF2B5EF4-FFF2-40B4-BE49-F238E27FC236}">
                    <a16:creationId xmlns:a16="http://schemas.microsoft.com/office/drawing/2014/main" xmlns="" id="{1E430863-A11E-4238-9AD3-70711684DE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34839785" flipH="1" flipV="1">
                <a:off x="1904" y="389"/>
                <a:ext cx="144" cy="1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608"/>
                  <a:gd name="T2" fmla="*/ 21576 w 21600"/>
                  <a:gd name="T3" fmla="*/ 22608 h 22608"/>
                  <a:gd name="T4" fmla="*/ 0 w 21600"/>
                  <a:gd name="T5" fmla="*/ 21600 h 2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608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</a:path>
                  <a:path w="21600" h="22608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6"/>
                      <a:pt x="21592" y="22272"/>
                      <a:pt x="21576" y="226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4" name="Arc 12">
                <a:extLst>
                  <a:ext uri="{FF2B5EF4-FFF2-40B4-BE49-F238E27FC236}">
                    <a16:creationId xmlns:a16="http://schemas.microsoft.com/office/drawing/2014/main" xmlns="" id="{7BA15F78-56FE-4F4F-9E38-287217E5F6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173433" flipH="1" flipV="1">
                <a:off x="1000" y="442"/>
                <a:ext cx="235" cy="72"/>
              </a:xfrm>
              <a:custGeom>
                <a:avLst/>
                <a:gdLst>
                  <a:gd name="G0" fmla="+- 13373 0 0"/>
                  <a:gd name="G1" fmla="+- 21600 0 0"/>
                  <a:gd name="G2" fmla="+- 21600 0 0"/>
                  <a:gd name="T0" fmla="*/ 0 w 34973"/>
                  <a:gd name="T1" fmla="*/ 4637 h 21600"/>
                  <a:gd name="T2" fmla="*/ 34973 w 34973"/>
                  <a:gd name="T3" fmla="*/ 21600 h 21600"/>
                  <a:gd name="T4" fmla="*/ 13373 w 3497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73" h="21600" fill="none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</a:path>
                  <a:path w="34973" h="21600" stroke="0" extrusionOk="0">
                    <a:moveTo>
                      <a:pt x="0" y="4637"/>
                    </a:moveTo>
                    <a:cubicBezTo>
                      <a:pt x="3810" y="1633"/>
                      <a:pt x="8521" y="0"/>
                      <a:pt x="13373" y="0"/>
                    </a:cubicBezTo>
                    <a:cubicBezTo>
                      <a:pt x="25302" y="0"/>
                      <a:pt x="34973" y="9670"/>
                      <a:pt x="34973" y="21600"/>
                    </a:cubicBezTo>
                    <a:lnTo>
                      <a:pt x="133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5" name="AutoShape 13">
                <a:extLst>
                  <a:ext uri="{FF2B5EF4-FFF2-40B4-BE49-F238E27FC236}">
                    <a16:creationId xmlns:a16="http://schemas.microsoft.com/office/drawing/2014/main" xmlns="" id="{B79AE91D-2E94-4AE4-9883-A0EA6BF50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875334">
                <a:off x="1344" y="912"/>
                <a:ext cx="432" cy="624"/>
              </a:xfrm>
              <a:prstGeom prst="moon">
                <a:avLst>
                  <a:gd name="adj" fmla="val 8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6" name="Oval 14">
                <a:extLst>
                  <a:ext uri="{FF2B5EF4-FFF2-40B4-BE49-F238E27FC236}">
                    <a16:creationId xmlns:a16="http://schemas.microsoft.com/office/drawing/2014/main" xmlns="" id="{82AACC3E-B1AA-43B9-A464-727EF92E1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6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Oval 15">
                <a:extLst>
                  <a:ext uri="{FF2B5EF4-FFF2-40B4-BE49-F238E27FC236}">
                    <a16:creationId xmlns:a16="http://schemas.microsoft.com/office/drawing/2014/main" xmlns="" id="{C7B7DC51-A593-4558-BD51-4691F611C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6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8448" name="Picture 16">
            <a:extLst>
              <a:ext uri="{FF2B5EF4-FFF2-40B4-BE49-F238E27FC236}">
                <a16:creationId xmlns:a16="http://schemas.microsoft.com/office/drawing/2014/main" xmlns="" id="{705C4182-3DCF-48D0-9C2C-48A67340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42950"/>
            <a:ext cx="41719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>
            <a:extLst>
              <a:ext uri="{FF2B5EF4-FFF2-40B4-BE49-F238E27FC236}">
                <a16:creationId xmlns:a16="http://schemas.microsoft.com/office/drawing/2014/main" xmlns="" id="{90222F24-9179-45C2-90B0-F5858611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3" y="628650"/>
            <a:ext cx="6242447" cy="96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1.50289E-6 C 0.14705 0.09249 0.2941 0.18497 0.42378 0.19237 C 0.55347 0.19977 0.66111 0.04393 0.77778 0.0444 C 0.89427 0.04486 0.97726 0.22266 1.12378 0.19445 C 1.27014 0.16624 1.56701 -0.07167 1.65556 -0.1248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>
            <a:extLst>
              <a:ext uri="{FF2B5EF4-FFF2-40B4-BE49-F238E27FC236}">
                <a16:creationId xmlns:a16="http://schemas.microsoft.com/office/drawing/2014/main" xmlns="" id="{8C20FDFA-431C-44B7-A4DD-65D1896A28C5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171450"/>
            <a:ext cx="3886200" cy="1371600"/>
            <a:chOff x="288" y="240"/>
            <a:chExt cx="2016" cy="1104"/>
          </a:xfrm>
        </p:grpSpPr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xmlns="" id="{E4719136-3A29-4BB3-8F28-F8EFEEC2E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016" cy="1104"/>
            </a:xfrm>
            <a:prstGeom prst="cloudCallout">
              <a:avLst>
                <a:gd name="adj1" fmla="val -24106"/>
                <a:gd name="adj2" fmla="val -634"/>
              </a:avLst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750" name="Group 6">
              <a:extLst>
                <a:ext uri="{FF2B5EF4-FFF2-40B4-BE49-F238E27FC236}">
                  <a16:creationId xmlns:a16="http://schemas.microsoft.com/office/drawing/2014/main" xmlns="" id="{2742E5AC-CAA2-4269-AFC8-AC6364CFC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480"/>
              <a:ext cx="1191" cy="501"/>
              <a:chOff x="2160" y="1467"/>
              <a:chExt cx="1191" cy="501"/>
            </a:xfrm>
          </p:grpSpPr>
          <p:sp>
            <p:nvSpPr>
              <p:cNvPr id="31751" name="AutoShape 7">
                <a:extLst>
                  <a:ext uri="{FF2B5EF4-FFF2-40B4-BE49-F238E27FC236}">
                    <a16:creationId xmlns:a16="http://schemas.microsoft.com/office/drawing/2014/main" xmlns="" id="{354B5844-185E-4E14-927E-1503E2733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40490">
                <a:off x="2664" y="1752"/>
                <a:ext cx="96" cy="336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52" name="Arc 8">
                <a:extLst>
                  <a:ext uri="{FF2B5EF4-FFF2-40B4-BE49-F238E27FC236}">
                    <a16:creationId xmlns:a16="http://schemas.microsoft.com/office/drawing/2014/main" xmlns="" id="{14929FC2-30E1-4962-A6C5-7C4ADF602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632"/>
                <a:ext cx="28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53" name="Arc 9">
                <a:extLst>
                  <a:ext uri="{FF2B5EF4-FFF2-40B4-BE49-F238E27FC236}">
                    <a16:creationId xmlns:a16="http://schemas.microsoft.com/office/drawing/2014/main" xmlns="" id="{39C10F86-06EA-4E5B-AB9F-7AD68E7034A2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6607">
                <a:off x="2967" y="1467"/>
                <a:ext cx="384" cy="116"/>
              </a:xfrm>
              <a:custGeom>
                <a:avLst/>
                <a:gdLst>
                  <a:gd name="G0" fmla="+- 0 0 0"/>
                  <a:gd name="G1" fmla="+- 21277 0 0"/>
                  <a:gd name="G2" fmla="+- 21600 0 0"/>
                  <a:gd name="T0" fmla="*/ 3723 w 12300"/>
                  <a:gd name="T1" fmla="*/ 0 h 21277"/>
                  <a:gd name="T2" fmla="*/ 12300 w 12300"/>
                  <a:gd name="T3" fmla="*/ 3521 h 21277"/>
                  <a:gd name="T4" fmla="*/ 0 w 12300"/>
                  <a:gd name="T5" fmla="*/ 21277 h 2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0" h="21277" fill="none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</a:path>
                  <a:path w="12300" h="21277" stroke="0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  <a:lnTo>
                      <a:pt x="0" y="2127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305 C -0.00434 0.00393 -0.00834 -0.03519 -0.00243 -0.03704 C 0.00347 -0.03935 0.02743 0.03055 0.03559 0.03055 C 0.04375 0.03055 0.04149 -0.03704 0.04687 -0.03704 C 0.05208 -0.03704 0.06284 0.03148 0.06701 0.03055 C 0.071 0.02963 0.0651 -0.04445 0.07135 -0.04259 C 0.07777 -0.04051 0.09826 0.0419 0.10503 0.04305 C 0.1118 0.04444 0.1118 0.0044 0.1118 -0.0354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2" name="Group 4">
            <a:extLst>
              <a:ext uri="{FF2B5EF4-FFF2-40B4-BE49-F238E27FC236}">
                <a16:creationId xmlns:a16="http://schemas.microsoft.com/office/drawing/2014/main" xmlns="" id="{35BEE200-54B3-48D7-B836-4D5861315B56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971550"/>
            <a:ext cx="3886200" cy="1371600"/>
            <a:chOff x="288" y="240"/>
            <a:chExt cx="2016" cy="1104"/>
          </a:xfrm>
        </p:grpSpPr>
        <p:sp>
          <p:nvSpPr>
            <p:cNvPr id="32773" name="AutoShape 5">
              <a:extLst>
                <a:ext uri="{FF2B5EF4-FFF2-40B4-BE49-F238E27FC236}">
                  <a16:creationId xmlns:a16="http://schemas.microsoft.com/office/drawing/2014/main" xmlns="" id="{1B0FC2FB-90D5-49AC-9270-D416A013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016" cy="1104"/>
            </a:xfrm>
            <a:prstGeom prst="cloudCallout">
              <a:avLst>
                <a:gd name="adj1" fmla="val -24106"/>
                <a:gd name="adj2" fmla="val -634"/>
              </a:avLst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2774" name="Group 6">
              <a:extLst>
                <a:ext uri="{FF2B5EF4-FFF2-40B4-BE49-F238E27FC236}">
                  <a16:creationId xmlns:a16="http://schemas.microsoft.com/office/drawing/2014/main" xmlns="" id="{08C36632-7722-4DE3-91A8-A28403A1F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480"/>
              <a:ext cx="1191" cy="501"/>
              <a:chOff x="2160" y="1467"/>
              <a:chExt cx="1191" cy="501"/>
            </a:xfrm>
          </p:grpSpPr>
          <p:sp>
            <p:nvSpPr>
              <p:cNvPr id="32775" name="AutoShape 7">
                <a:extLst>
                  <a:ext uri="{FF2B5EF4-FFF2-40B4-BE49-F238E27FC236}">
                    <a16:creationId xmlns:a16="http://schemas.microsoft.com/office/drawing/2014/main" xmlns="" id="{83FB1484-2C87-43F4-B87D-4D411D7D3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40490">
                <a:off x="2664" y="1752"/>
                <a:ext cx="96" cy="336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76" name="Arc 8">
                <a:extLst>
                  <a:ext uri="{FF2B5EF4-FFF2-40B4-BE49-F238E27FC236}">
                    <a16:creationId xmlns:a16="http://schemas.microsoft.com/office/drawing/2014/main" xmlns="" id="{C5832105-B7C6-4F3E-8724-A095FE59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632"/>
                <a:ext cx="28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77" name="Arc 9">
                <a:extLst>
                  <a:ext uri="{FF2B5EF4-FFF2-40B4-BE49-F238E27FC236}">
                    <a16:creationId xmlns:a16="http://schemas.microsoft.com/office/drawing/2014/main" xmlns="" id="{1BE5C3D6-2263-47F2-BF2B-9C5360640C32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6607">
                <a:off x="2967" y="1467"/>
                <a:ext cx="384" cy="116"/>
              </a:xfrm>
              <a:custGeom>
                <a:avLst/>
                <a:gdLst>
                  <a:gd name="G0" fmla="+- 0 0 0"/>
                  <a:gd name="G1" fmla="+- 21277 0 0"/>
                  <a:gd name="G2" fmla="+- 21600 0 0"/>
                  <a:gd name="T0" fmla="*/ 3723 w 12300"/>
                  <a:gd name="T1" fmla="*/ 0 h 21277"/>
                  <a:gd name="T2" fmla="*/ 12300 w 12300"/>
                  <a:gd name="T3" fmla="*/ 3521 h 21277"/>
                  <a:gd name="T4" fmla="*/ 0 w 12300"/>
                  <a:gd name="T5" fmla="*/ 21277 h 2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0" h="21277" fill="none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</a:path>
                  <a:path w="12300" h="21277" stroke="0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  <a:lnTo>
                      <a:pt x="0" y="2127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2778" name="Picture 10">
            <a:extLst>
              <a:ext uri="{FF2B5EF4-FFF2-40B4-BE49-F238E27FC236}">
                <a16:creationId xmlns:a16="http://schemas.microsoft.com/office/drawing/2014/main" xmlns="" id="{864DADFC-3206-4F7D-9068-7C5F9BB18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3" y="2000250"/>
            <a:ext cx="147399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305 C -0.00434 0.00393 -0.00834 -0.03519 -0.00243 -0.03704 C 0.00347 -0.03935 0.02743 0.03055 0.03559 0.03055 C 0.04375 0.03055 0.04149 -0.03704 0.04687 -0.03704 C 0.05208 -0.03704 0.06284 0.03148 0.06701 0.03055 C 0.071 0.02963 0.0651 -0.04445 0.07135 -0.04259 C 0.07777 -0.04051 0.09826 0.0419 0.10503 0.04305 C 0.1118 0.04444 0.1118 0.0044 0.1118 -0.0354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7" name="Group 11">
            <a:extLst>
              <a:ext uri="{FF2B5EF4-FFF2-40B4-BE49-F238E27FC236}">
                <a16:creationId xmlns:a16="http://schemas.microsoft.com/office/drawing/2014/main" xmlns="" id="{5749944C-FC44-42FF-87DF-49DC9AD1F93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3886200" cy="1371600"/>
            <a:chOff x="288" y="240"/>
            <a:chExt cx="2016" cy="1104"/>
          </a:xfrm>
        </p:grpSpPr>
        <p:sp>
          <p:nvSpPr>
            <p:cNvPr id="19468" name="AutoShape 12">
              <a:extLst>
                <a:ext uri="{FF2B5EF4-FFF2-40B4-BE49-F238E27FC236}">
                  <a16:creationId xmlns:a16="http://schemas.microsoft.com/office/drawing/2014/main" xmlns="" id="{79E05DB2-3E4E-4541-83AA-514E9CEB7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0"/>
              <a:ext cx="2016" cy="1104"/>
            </a:xfrm>
            <a:prstGeom prst="cloudCallout">
              <a:avLst>
                <a:gd name="adj1" fmla="val -24106"/>
                <a:gd name="adj2" fmla="val -634"/>
              </a:avLst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469" name="Group 13">
              <a:extLst>
                <a:ext uri="{FF2B5EF4-FFF2-40B4-BE49-F238E27FC236}">
                  <a16:creationId xmlns:a16="http://schemas.microsoft.com/office/drawing/2014/main" xmlns="" id="{DD8CF48F-3862-4A16-B5B6-B7303A007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480"/>
              <a:ext cx="1191" cy="501"/>
              <a:chOff x="2160" y="1467"/>
              <a:chExt cx="1191" cy="501"/>
            </a:xfrm>
          </p:grpSpPr>
          <p:sp>
            <p:nvSpPr>
              <p:cNvPr id="19470" name="AutoShape 14">
                <a:extLst>
                  <a:ext uri="{FF2B5EF4-FFF2-40B4-BE49-F238E27FC236}">
                    <a16:creationId xmlns:a16="http://schemas.microsoft.com/office/drawing/2014/main" xmlns="" id="{00495523-42F7-421F-918B-6C70A4028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40490">
                <a:off x="2664" y="1752"/>
                <a:ext cx="96" cy="336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1" name="Arc 15">
                <a:extLst>
                  <a:ext uri="{FF2B5EF4-FFF2-40B4-BE49-F238E27FC236}">
                    <a16:creationId xmlns:a16="http://schemas.microsoft.com/office/drawing/2014/main" xmlns="" id="{6ED14187-4257-40A1-8D20-8C9882CC1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632"/>
                <a:ext cx="28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2" name="Arc 16">
                <a:extLst>
                  <a:ext uri="{FF2B5EF4-FFF2-40B4-BE49-F238E27FC236}">
                    <a16:creationId xmlns:a16="http://schemas.microsoft.com/office/drawing/2014/main" xmlns="" id="{A3101B01-B8E0-4305-90BC-DDB31A7F340F}"/>
                  </a:ext>
                </a:extLst>
              </p:cNvPr>
              <p:cNvSpPr>
                <a:spLocks/>
              </p:cNvSpPr>
              <p:nvPr/>
            </p:nvSpPr>
            <p:spPr bwMode="auto">
              <a:xfrm rot="9746607">
                <a:off x="2967" y="1467"/>
                <a:ext cx="384" cy="116"/>
              </a:xfrm>
              <a:custGeom>
                <a:avLst/>
                <a:gdLst>
                  <a:gd name="G0" fmla="+- 0 0 0"/>
                  <a:gd name="G1" fmla="+- 21277 0 0"/>
                  <a:gd name="G2" fmla="+- 21600 0 0"/>
                  <a:gd name="T0" fmla="*/ 3723 w 12300"/>
                  <a:gd name="T1" fmla="*/ 0 h 21277"/>
                  <a:gd name="T2" fmla="*/ 12300 w 12300"/>
                  <a:gd name="T3" fmla="*/ 3521 h 21277"/>
                  <a:gd name="T4" fmla="*/ 0 w 12300"/>
                  <a:gd name="T5" fmla="*/ 21277 h 2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0" h="21277" fill="none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</a:path>
                  <a:path w="12300" h="21277" stroke="0" extrusionOk="0">
                    <a:moveTo>
                      <a:pt x="3722" y="0"/>
                    </a:moveTo>
                    <a:cubicBezTo>
                      <a:pt x="6803" y="539"/>
                      <a:pt x="9729" y="1740"/>
                      <a:pt x="12299" y="3521"/>
                    </a:cubicBezTo>
                    <a:lnTo>
                      <a:pt x="0" y="2127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875" name="Group 419">
            <a:extLst>
              <a:ext uri="{FF2B5EF4-FFF2-40B4-BE49-F238E27FC236}">
                <a16:creationId xmlns:a16="http://schemas.microsoft.com/office/drawing/2014/main" xmlns="" id="{34D5969A-53B2-4229-9DBE-2C789DEA212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428750"/>
            <a:ext cx="1314450" cy="1600200"/>
            <a:chOff x="576" y="2688"/>
            <a:chExt cx="1632" cy="1344"/>
          </a:xfrm>
        </p:grpSpPr>
        <p:pic>
          <p:nvPicPr>
            <p:cNvPr id="19876" name="Picture 420">
              <a:extLst>
                <a:ext uri="{FF2B5EF4-FFF2-40B4-BE49-F238E27FC236}">
                  <a16:creationId xmlns:a16="http://schemas.microsoft.com/office/drawing/2014/main" xmlns="" id="{D3354F98-74D7-4D52-9873-8090741E3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77" name="Picture 421">
              <a:extLst>
                <a:ext uri="{FF2B5EF4-FFF2-40B4-BE49-F238E27FC236}">
                  <a16:creationId xmlns:a16="http://schemas.microsoft.com/office/drawing/2014/main" xmlns="" id="{45878260-4AAF-4972-8DF4-136BEA057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78" name="Picture 422">
              <a:extLst>
                <a:ext uri="{FF2B5EF4-FFF2-40B4-BE49-F238E27FC236}">
                  <a16:creationId xmlns:a16="http://schemas.microsoft.com/office/drawing/2014/main" xmlns="" id="{6CBFF8CF-51ED-4E28-9153-A83ACD6B3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79" name="Picture 423">
              <a:extLst>
                <a:ext uri="{FF2B5EF4-FFF2-40B4-BE49-F238E27FC236}">
                  <a16:creationId xmlns:a16="http://schemas.microsoft.com/office/drawing/2014/main" xmlns="" id="{0B9660B6-FA9F-4619-97C4-8AB59FA9A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0" name="Picture 424">
              <a:extLst>
                <a:ext uri="{FF2B5EF4-FFF2-40B4-BE49-F238E27FC236}">
                  <a16:creationId xmlns:a16="http://schemas.microsoft.com/office/drawing/2014/main" xmlns="" id="{E935C996-C571-49A1-93CB-08D8368FB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1" name="Picture 425">
              <a:extLst>
                <a:ext uri="{FF2B5EF4-FFF2-40B4-BE49-F238E27FC236}">
                  <a16:creationId xmlns:a16="http://schemas.microsoft.com/office/drawing/2014/main" xmlns="" id="{5DAA525B-174E-46AF-A5AC-EA89CB36D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2" name="Picture 426">
              <a:extLst>
                <a:ext uri="{FF2B5EF4-FFF2-40B4-BE49-F238E27FC236}">
                  <a16:creationId xmlns:a16="http://schemas.microsoft.com/office/drawing/2014/main" xmlns="" id="{DC923B9C-54B8-4695-B75B-75D80A526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3" name="Picture 427">
              <a:extLst>
                <a:ext uri="{FF2B5EF4-FFF2-40B4-BE49-F238E27FC236}">
                  <a16:creationId xmlns:a16="http://schemas.microsoft.com/office/drawing/2014/main" xmlns="" id="{A17AD7BF-9BA7-4F33-A00B-9BB12C358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884" name="Group 428">
            <a:extLst>
              <a:ext uri="{FF2B5EF4-FFF2-40B4-BE49-F238E27FC236}">
                <a16:creationId xmlns:a16="http://schemas.microsoft.com/office/drawing/2014/main" xmlns="" id="{E92E7456-86AB-422B-AC07-27096D94DE19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2286000"/>
            <a:ext cx="1314450" cy="1600200"/>
            <a:chOff x="576" y="2688"/>
            <a:chExt cx="1632" cy="1344"/>
          </a:xfrm>
        </p:grpSpPr>
        <p:pic>
          <p:nvPicPr>
            <p:cNvPr id="19885" name="Picture 429">
              <a:extLst>
                <a:ext uri="{FF2B5EF4-FFF2-40B4-BE49-F238E27FC236}">
                  <a16:creationId xmlns:a16="http://schemas.microsoft.com/office/drawing/2014/main" xmlns="" id="{F044BA1D-5FA0-4573-BD76-1575394DC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6" name="Picture 430">
              <a:extLst>
                <a:ext uri="{FF2B5EF4-FFF2-40B4-BE49-F238E27FC236}">
                  <a16:creationId xmlns:a16="http://schemas.microsoft.com/office/drawing/2014/main" xmlns="" id="{714FFC3E-F437-48F5-B8EB-C6A256159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7" name="Picture 431">
              <a:extLst>
                <a:ext uri="{FF2B5EF4-FFF2-40B4-BE49-F238E27FC236}">
                  <a16:creationId xmlns:a16="http://schemas.microsoft.com/office/drawing/2014/main" xmlns="" id="{5CE5D7FF-B88E-4B4B-B57D-7E808B621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8" name="Picture 432">
              <a:extLst>
                <a:ext uri="{FF2B5EF4-FFF2-40B4-BE49-F238E27FC236}">
                  <a16:creationId xmlns:a16="http://schemas.microsoft.com/office/drawing/2014/main" xmlns="" id="{5E7DDB25-C4D7-47E6-808F-636466601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89" name="Picture 433">
              <a:extLst>
                <a:ext uri="{FF2B5EF4-FFF2-40B4-BE49-F238E27FC236}">
                  <a16:creationId xmlns:a16="http://schemas.microsoft.com/office/drawing/2014/main" xmlns="" id="{700448C2-B899-4413-8F5D-E6EADE49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0" name="Picture 434">
              <a:extLst>
                <a:ext uri="{FF2B5EF4-FFF2-40B4-BE49-F238E27FC236}">
                  <a16:creationId xmlns:a16="http://schemas.microsoft.com/office/drawing/2014/main" xmlns="" id="{90413501-4F5A-4282-AD4C-7B0AACE6E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1" name="Picture 435">
              <a:extLst>
                <a:ext uri="{FF2B5EF4-FFF2-40B4-BE49-F238E27FC236}">
                  <a16:creationId xmlns:a16="http://schemas.microsoft.com/office/drawing/2014/main" xmlns="" id="{D0D6502F-9261-4BC4-A1DF-47A966225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2" name="Picture 436">
              <a:extLst>
                <a:ext uri="{FF2B5EF4-FFF2-40B4-BE49-F238E27FC236}">
                  <a16:creationId xmlns:a16="http://schemas.microsoft.com/office/drawing/2014/main" xmlns="" id="{ABBDBE90-5B95-4444-8CAB-17EAEC828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893" name="Group 437">
            <a:extLst>
              <a:ext uri="{FF2B5EF4-FFF2-40B4-BE49-F238E27FC236}">
                <a16:creationId xmlns:a16="http://schemas.microsoft.com/office/drawing/2014/main" xmlns="" id="{2AC02F21-D2E7-4214-8BCD-908C0CF85522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1428750"/>
            <a:ext cx="1314450" cy="1600200"/>
            <a:chOff x="576" y="2688"/>
            <a:chExt cx="1632" cy="1344"/>
          </a:xfrm>
        </p:grpSpPr>
        <p:pic>
          <p:nvPicPr>
            <p:cNvPr id="19894" name="Picture 438">
              <a:extLst>
                <a:ext uri="{FF2B5EF4-FFF2-40B4-BE49-F238E27FC236}">
                  <a16:creationId xmlns:a16="http://schemas.microsoft.com/office/drawing/2014/main" xmlns="" id="{2244993F-3640-4F9F-AA61-CED0AAD3E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5" name="Picture 439">
              <a:extLst>
                <a:ext uri="{FF2B5EF4-FFF2-40B4-BE49-F238E27FC236}">
                  <a16:creationId xmlns:a16="http://schemas.microsoft.com/office/drawing/2014/main" xmlns="" id="{51DE30C1-5BB5-4F14-B759-45526CBEC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6" name="Picture 440">
              <a:extLst>
                <a:ext uri="{FF2B5EF4-FFF2-40B4-BE49-F238E27FC236}">
                  <a16:creationId xmlns:a16="http://schemas.microsoft.com/office/drawing/2014/main" xmlns="" id="{D61E6963-4B16-44CC-AB40-A183EA130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7" name="Picture 441">
              <a:extLst>
                <a:ext uri="{FF2B5EF4-FFF2-40B4-BE49-F238E27FC236}">
                  <a16:creationId xmlns:a16="http://schemas.microsoft.com/office/drawing/2014/main" xmlns="" id="{9D459232-0CF0-41C2-85CD-F50DF6137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8" name="Picture 442">
              <a:extLst>
                <a:ext uri="{FF2B5EF4-FFF2-40B4-BE49-F238E27FC236}">
                  <a16:creationId xmlns:a16="http://schemas.microsoft.com/office/drawing/2014/main" xmlns="" id="{482C380C-165C-4C46-AE4C-2023D2457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99" name="Picture 443">
              <a:extLst>
                <a:ext uri="{FF2B5EF4-FFF2-40B4-BE49-F238E27FC236}">
                  <a16:creationId xmlns:a16="http://schemas.microsoft.com/office/drawing/2014/main" xmlns="" id="{DA4AE8EB-0BDF-4AD0-B082-09313FA92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0" name="Picture 444">
              <a:extLst>
                <a:ext uri="{FF2B5EF4-FFF2-40B4-BE49-F238E27FC236}">
                  <a16:creationId xmlns:a16="http://schemas.microsoft.com/office/drawing/2014/main" xmlns="" id="{6DF7D97D-39E7-49CF-9EB0-EFDBDA3B9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1" name="Picture 445">
              <a:extLst>
                <a:ext uri="{FF2B5EF4-FFF2-40B4-BE49-F238E27FC236}">
                  <a16:creationId xmlns:a16="http://schemas.microsoft.com/office/drawing/2014/main" xmlns="" id="{236392C8-A721-4C61-A92A-13921DCF2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02" name="Group 446">
            <a:extLst>
              <a:ext uri="{FF2B5EF4-FFF2-40B4-BE49-F238E27FC236}">
                <a16:creationId xmlns:a16="http://schemas.microsoft.com/office/drawing/2014/main" xmlns="" id="{F3B4C0A5-BCD0-4B63-82E5-8824EEA703FE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1200150"/>
            <a:ext cx="1314450" cy="1600200"/>
            <a:chOff x="576" y="2688"/>
            <a:chExt cx="1632" cy="1344"/>
          </a:xfrm>
        </p:grpSpPr>
        <p:pic>
          <p:nvPicPr>
            <p:cNvPr id="19903" name="Picture 447">
              <a:extLst>
                <a:ext uri="{FF2B5EF4-FFF2-40B4-BE49-F238E27FC236}">
                  <a16:creationId xmlns:a16="http://schemas.microsoft.com/office/drawing/2014/main" xmlns="" id="{A5B797C1-3700-49B4-A36B-03651346C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4" name="Picture 448">
              <a:extLst>
                <a:ext uri="{FF2B5EF4-FFF2-40B4-BE49-F238E27FC236}">
                  <a16:creationId xmlns:a16="http://schemas.microsoft.com/office/drawing/2014/main" xmlns="" id="{95F66932-9D36-4DCB-8D42-D4FE92338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5" name="Picture 449">
              <a:extLst>
                <a:ext uri="{FF2B5EF4-FFF2-40B4-BE49-F238E27FC236}">
                  <a16:creationId xmlns:a16="http://schemas.microsoft.com/office/drawing/2014/main" xmlns="" id="{A2D5911C-769D-4B73-B97B-BDF80CB9B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6" name="Picture 450">
              <a:extLst>
                <a:ext uri="{FF2B5EF4-FFF2-40B4-BE49-F238E27FC236}">
                  <a16:creationId xmlns:a16="http://schemas.microsoft.com/office/drawing/2014/main" xmlns="" id="{0749F27A-571D-455C-92FD-78F8015AE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7" name="Picture 451">
              <a:extLst>
                <a:ext uri="{FF2B5EF4-FFF2-40B4-BE49-F238E27FC236}">
                  <a16:creationId xmlns:a16="http://schemas.microsoft.com/office/drawing/2014/main" xmlns="" id="{C9059A2E-1DDE-4D66-9854-BC5533758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8" name="Picture 452">
              <a:extLst>
                <a:ext uri="{FF2B5EF4-FFF2-40B4-BE49-F238E27FC236}">
                  <a16:creationId xmlns:a16="http://schemas.microsoft.com/office/drawing/2014/main" xmlns="" id="{A74D9D16-BFD8-40B2-A497-34B5265A8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09" name="Picture 453">
              <a:extLst>
                <a:ext uri="{FF2B5EF4-FFF2-40B4-BE49-F238E27FC236}">
                  <a16:creationId xmlns:a16="http://schemas.microsoft.com/office/drawing/2014/main" xmlns="" id="{A72C58C7-1B51-47D2-9620-911951AFF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0" name="Picture 454">
              <a:extLst>
                <a:ext uri="{FF2B5EF4-FFF2-40B4-BE49-F238E27FC236}">
                  <a16:creationId xmlns:a16="http://schemas.microsoft.com/office/drawing/2014/main" xmlns="" id="{978F11BD-ECDF-44DA-9508-115266C23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11" name="Group 455">
            <a:extLst>
              <a:ext uri="{FF2B5EF4-FFF2-40B4-BE49-F238E27FC236}">
                <a16:creationId xmlns:a16="http://schemas.microsoft.com/office/drawing/2014/main" xmlns="" id="{B30CC9EC-93FE-44D4-9321-6DD2B5272C2E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3028950"/>
            <a:ext cx="1314450" cy="1600200"/>
            <a:chOff x="576" y="2688"/>
            <a:chExt cx="1632" cy="1344"/>
          </a:xfrm>
        </p:grpSpPr>
        <p:pic>
          <p:nvPicPr>
            <p:cNvPr id="19912" name="Picture 456">
              <a:extLst>
                <a:ext uri="{FF2B5EF4-FFF2-40B4-BE49-F238E27FC236}">
                  <a16:creationId xmlns:a16="http://schemas.microsoft.com/office/drawing/2014/main" xmlns="" id="{7C226DA4-0E56-41B2-86DB-70C957C6A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3" name="Picture 457">
              <a:extLst>
                <a:ext uri="{FF2B5EF4-FFF2-40B4-BE49-F238E27FC236}">
                  <a16:creationId xmlns:a16="http://schemas.microsoft.com/office/drawing/2014/main" xmlns="" id="{D206342A-1834-4A67-9AA9-7509531DD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4" name="Picture 458">
              <a:extLst>
                <a:ext uri="{FF2B5EF4-FFF2-40B4-BE49-F238E27FC236}">
                  <a16:creationId xmlns:a16="http://schemas.microsoft.com/office/drawing/2014/main" xmlns="" id="{E4AC8D49-CF45-47D8-AB44-E09A55742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5" name="Picture 459">
              <a:extLst>
                <a:ext uri="{FF2B5EF4-FFF2-40B4-BE49-F238E27FC236}">
                  <a16:creationId xmlns:a16="http://schemas.microsoft.com/office/drawing/2014/main" xmlns="" id="{FDF3193B-6F0F-4D12-9C38-1DE7E17E3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6" name="Picture 460">
              <a:extLst>
                <a:ext uri="{FF2B5EF4-FFF2-40B4-BE49-F238E27FC236}">
                  <a16:creationId xmlns:a16="http://schemas.microsoft.com/office/drawing/2014/main" xmlns="" id="{307F38B9-569C-4BBD-8D6C-7B1916265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7" name="Picture 461">
              <a:extLst>
                <a:ext uri="{FF2B5EF4-FFF2-40B4-BE49-F238E27FC236}">
                  <a16:creationId xmlns:a16="http://schemas.microsoft.com/office/drawing/2014/main" xmlns="" id="{18EED06B-D9AC-46A4-B9AD-2267601B9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8" name="Picture 462">
              <a:extLst>
                <a:ext uri="{FF2B5EF4-FFF2-40B4-BE49-F238E27FC236}">
                  <a16:creationId xmlns:a16="http://schemas.microsoft.com/office/drawing/2014/main" xmlns="" id="{E6DD4CC0-9DAC-4C1A-958D-47C2E463F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19" name="Picture 463">
              <a:extLst>
                <a:ext uri="{FF2B5EF4-FFF2-40B4-BE49-F238E27FC236}">
                  <a16:creationId xmlns:a16="http://schemas.microsoft.com/office/drawing/2014/main" xmlns="" id="{8945A6C5-51E8-44F7-9B90-A9A917DDA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20" name="Group 464">
            <a:extLst>
              <a:ext uri="{FF2B5EF4-FFF2-40B4-BE49-F238E27FC236}">
                <a16:creationId xmlns:a16="http://schemas.microsoft.com/office/drawing/2014/main" xmlns="" id="{B5A1BF86-3DB5-461B-85C1-AEDB54EE0FD4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1485900"/>
            <a:ext cx="1314450" cy="1600200"/>
            <a:chOff x="576" y="2688"/>
            <a:chExt cx="1632" cy="1344"/>
          </a:xfrm>
        </p:grpSpPr>
        <p:pic>
          <p:nvPicPr>
            <p:cNvPr id="19921" name="Picture 465">
              <a:extLst>
                <a:ext uri="{FF2B5EF4-FFF2-40B4-BE49-F238E27FC236}">
                  <a16:creationId xmlns:a16="http://schemas.microsoft.com/office/drawing/2014/main" xmlns="" id="{D9E26115-529B-4323-A560-54A222E64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2" name="Picture 466">
              <a:extLst>
                <a:ext uri="{FF2B5EF4-FFF2-40B4-BE49-F238E27FC236}">
                  <a16:creationId xmlns:a16="http://schemas.microsoft.com/office/drawing/2014/main" xmlns="" id="{13BAB9B2-B551-4F74-A205-761307062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3" name="Picture 467">
              <a:extLst>
                <a:ext uri="{FF2B5EF4-FFF2-40B4-BE49-F238E27FC236}">
                  <a16:creationId xmlns:a16="http://schemas.microsoft.com/office/drawing/2014/main" xmlns="" id="{C31DA5F2-6CE4-4FEA-AB25-206765D3F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4" name="Picture 468">
              <a:extLst>
                <a:ext uri="{FF2B5EF4-FFF2-40B4-BE49-F238E27FC236}">
                  <a16:creationId xmlns:a16="http://schemas.microsoft.com/office/drawing/2014/main" xmlns="" id="{6BA6AFA3-AF30-4ADA-BED4-EF2AEDE78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5" name="Picture 469">
              <a:extLst>
                <a:ext uri="{FF2B5EF4-FFF2-40B4-BE49-F238E27FC236}">
                  <a16:creationId xmlns:a16="http://schemas.microsoft.com/office/drawing/2014/main" xmlns="" id="{7BDFB905-72BF-4D49-B33B-911428347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6" name="Picture 470">
              <a:extLst>
                <a:ext uri="{FF2B5EF4-FFF2-40B4-BE49-F238E27FC236}">
                  <a16:creationId xmlns:a16="http://schemas.microsoft.com/office/drawing/2014/main" xmlns="" id="{7FD798E6-3B03-4870-8FE6-1A2263395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7" name="Picture 471">
              <a:extLst>
                <a:ext uri="{FF2B5EF4-FFF2-40B4-BE49-F238E27FC236}">
                  <a16:creationId xmlns:a16="http://schemas.microsoft.com/office/drawing/2014/main" xmlns="" id="{5F31F11D-A573-4D3B-8189-05B2C000E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28" name="Picture 472">
              <a:extLst>
                <a:ext uri="{FF2B5EF4-FFF2-40B4-BE49-F238E27FC236}">
                  <a16:creationId xmlns:a16="http://schemas.microsoft.com/office/drawing/2014/main" xmlns="" id="{B48A8CF7-2A54-467F-BF6F-874CD6EC6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29" name="Group 473">
            <a:extLst>
              <a:ext uri="{FF2B5EF4-FFF2-40B4-BE49-F238E27FC236}">
                <a16:creationId xmlns:a16="http://schemas.microsoft.com/office/drawing/2014/main" xmlns="" id="{630046AE-24E4-4DA8-A43E-3EFDCD35883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257300"/>
            <a:ext cx="1314450" cy="1600200"/>
            <a:chOff x="576" y="2688"/>
            <a:chExt cx="1632" cy="1344"/>
          </a:xfrm>
        </p:grpSpPr>
        <p:pic>
          <p:nvPicPr>
            <p:cNvPr id="19930" name="Picture 474">
              <a:extLst>
                <a:ext uri="{FF2B5EF4-FFF2-40B4-BE49-F238E27FC236}">
                  <a16:creationId xmlns:a16="http://schemas.microsoft.com/office/drawing/2014/main" xmlns="" id="{5D068050-FA7F-4598-90E7-8E0911BB7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1" name="Picture 475">
              <a:extLst>
                <a:ext uri="{FF2B5EF4-FFF2-40B4-BE49-F238E27FC236}">
                  <a16:creationId xmlns:a16="http://schemas.microsoft.com/office/drawing/2014/main" xmlns="" id="{F9259105-F925-4AE3-89EC-0A61EE466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2" name="Picture 476">
              <a:extLst>
                <a:ext uri="{FF2B5EF4-FFF2-40B4-BE49-F238E27FC236}">
                  <a16:creationId xmlns:a16="http://schemas.microsoft.com/office/drawing/2014/main" xmlns="" id="{5D7A84F4-B59A-480C-8CEF-808727255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3" name="Picture 477">
              <a:extLst>
                <a:ext uri="{FF2B5EF4-FFF2-40B4-BE49-F238E27FC236}">
                  <a16:creationId xmlns:a16="http://schemas.microsoft.com/office/drawing/2014/main" xmlns="" id="{84857BF6-4533-4528-B313-09419232B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4" name="Picture 478">
              <a:extLst>
                <a:ext uri="{FF2B5EF4-FFF2-40B4-BE49-F238E27FC236}">
                  <a16:creationId xmlns:a16="http://schemas.microsoft.com/office/drawing/2014/main" xmlns="" id="{D0CC932C-9BC3-40CE-926E-7910273C8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5" name="Picture 479">
              <a:extLst>
                <a:ext uri="{FF2B5EF4-FFF2-40B4-BE49-F238E27FC236}">
                  <a16:creationId xmlns:a16="http://schemas.microsoft.com/office/drawing/2014/main" xmlns="" id="{45E5CAB7-DD05-493A-B44C-8227DFB2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6" name="Picture 480">
              <a:extLst>
                <a:ext uri="{FF2B5EF4-FFF2-40B4-BE49-F238E27FC236}">
                  <a16:creationId xmlns:a16="http://schemas.microsoft.com/office/drawing/2014/main" xmlns="" id="{3ECCB044-2DE1-4D93-9BD5-743CBF1E9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37" name="Picture 481">
              <a:extLst>
                <a:ext uri="{FF2B5EF4-FFF2-40B4-BE49-F238E27FC236}">
                  <a16:creationId xmlns:a16="http://schemas.microsoft.com/office/drawing/2014/main" xmlns="" id="{9EF96819-7828-46AE-8E3B-7917374DF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38" name="Group 482">
            <a:extLst>
              <a:ext uri="{FF2B5EF4-FFF2-40B4-BE49-F238E27FC236}">
                <a16:creationId xmlns:a16="http://schemas.microsoft.com/office/drawing/2014/main" xmlns="" id="{84C17F9E-C668-4EC4-9BB9-694EF6A8D2AB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914400"/>
            <a:ext cx="1314450" cy="1600200"/>
            <a:chOff x="576" y="2688"/>
            <a:chExt cx="1632" cy="1344"/>
          </a:xfrm>
        </p:grpSpPr>
        <p:pic>
          <p:nvPicPr>
            <p:cNvPr id="19939" name="Picture 483">
              <a:extLst>
                <a:ext uri="{FF2B5EF4-FFF2-40B4-BE49-F238E27FC236}">
                  <a16:creationId xmlns:a16="http://schemas.microsoft.com/office/drawing/2014/main" xmlns="" id="{3FD3AA56-EFCF-4A32-A57C-0BD6514F1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0" name="Picture 484">
              <a:extLst>
                <a:ext uri="{FF2B5EF4-FFF2-40B4-BE49-F238E27FC236}">
                  <a16:creationId xmlns:a16="http://schemas.microsoft.com/office/drawing/2014/main" xmlns="" id="{F5BCBC53-9A60-4250-82E1-8D6A6FD1F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1" name="Picture 485">
              <a:extLst>
                <a:ext uri="{FF2B5EF4-FFF2-40B4-BE49-F238E27FC236}">
                  <a16:creationId xmlns:a16="http://schemas.microsoft.com/office/drawing/2014/main" xmlns="" id="{35C33A56-4604-4602-8EEC-9704F48E6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2" name="Picture 486">
              <a:extLst>
                <a:ext uri="{FF2B5EF4-FFF2-40B4-BE49-F238E27FC236}">
                  <a16:creationId xmlns:a16="http://schemas.microsoft.com/office/drawing/2014/main" xmlns="" id="{828BB70F-27B4-4AEA-8015-21065AB72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3" name="Picture 487">
              <a:extLst>
                <a:ext uri="{FF2B5EF4-FFF2-40B4-BE49-F238E27FC236}">
                  <a16:creationId xmlns:a16="http://schemas.microsoft.com/office/drawing/2014/main" xmlns="" id="{862D5E25-C58F-4CED-ACD5-E90B696F0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4" name="Picture 488">
              <a:extLst>
                <a:ext uri="{FF2B5EF4-FFF2-40B4-BE49-F238E27FC236}">
                  <a16:creationId xmlns:a16="http://schemas.microsoft.com/office/drawing/2014/main" xmlns="" id="{90027CB7-29CF-4744-8752-754E89802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5" name="Picture 489">
              <a:extLst>
                <a:ext uri="{FF2B5EF4-FFF2-40B4-BE49-F238E27FC236}">
                  <a16:creationId xmlns:a16="http://schemas.microsoft.com/office/drawing/2014/main" xmlns="" id="{8B80236B-E5CA-4174-A289-C4B2EF893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6" name="Picture 490">
              <a:extLst>
                <a:ext uri="{FF2B5EF4-FFF2-40B4-BE49-F238E27FC236}">
                  <a16:creationId xmlns:a16="http://schemas.microsoft.com/office/drawing/2014/main" xmlns="" id="{28A9219B-9AE6-435F-8F3D-863833D51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47" name="Group 491">
            <a:extLst>
              <a:ext uri="{FF2B5EF4-FFF2-40B4-BE49-F238E27FC236}">
                <a16:creationId xmlns:a16="http://schemas.microsoft.com/office/drawing/2014/main" xmlns="" id="{78ABCF4F-412F-4D89-A39A-113B7D8D760B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2857500"/>
            <a:ext cx="1314450" cy="1600200"/>
            <a:chOff x="576" y="2688"/>
            <a:chExt cx="1632" cy="1344"/>
          </a:xfrm>
        </p:grpSpPr>
        <p:pic>
          <p:nvPicPr>
            <p:cNvPr id="19948" name="Picture 492">
              <a:extLst>
                <a:ext uri="{FF2B5EF4-FFF2-40B4-BE49-F238E27FC236}">
                  <a16:creationId xmlns:a16="http://schemas.microsoft.com/office/drawing/2014/main" xmlns="" id="{804D2D07-B764-4D09-BEB7-1CB348773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49" name="Picture 493">
              <a:extLst>
                <a:ext uri="{FF2B5EF4-FFF2-40B4-BE49-F238E27FC236}">
                  <a16:creationId xmlns:a16="http://schemas.microsoft.com/office/drawing/2014/main" xmlns="" id="{5F4E20DB-EF86-4331-BB1E-6A9581FFB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0" name="Picture 494">
              <a:extLst>
                <a:ext uri="{FF2B5EF4-FFF2-40B4-BE49-F238E27FC236}">
                  <a16:creationId xmlns:a16="http://schemas.microsoft.com/office/drawing/2014/main" xmlns="" id="{2288165B-85ED-433F-BE8A-2D2CEF1F8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1" name="Picture 495">
              <a:extLst>
                <a:ext uri="{FF2B5EF4-FFF2-40B4-BE49-F238E27FC236}">
                  <a16:creationId xmlns:a16="http://schemas.microsoft.com/office/drawing/2014/main" xmlns="" id="{DE557FCB-E1EA-4A41-B716-E7D8B409C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2" name="Picture 496">
              <a:extLst>
                <a:ext uri="{FF2B5EF4-FFF2-40B4-BE49-F238E27FC236}">
                  <a16:creationId xmlns:a16="http://schemas.microsoft.com/office/drawing/2014/main" xmlns="" id="{30CC590E-B02D-4426-953A-A0D5178C2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3" name="Picture 497">
              <a:extLst>
                <a:ext uri="{FF2B5EF4-FFF2-40B4-BE49-F238E27FC236}">
                  <a16:creationId xmlns:a16="http://schemas.microsoft.com/office/drawing/2014/main" xmlns="" id="{12DE2AF2-FA32-4BC6-BD1D-6C14C8EB9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4" name="Picture 498">
              <a:extLst>
                <a:ext uri="{FF2B5EF4-FFF2-40B4-BE49-F238E27FC236}">
                  <a16:creationId xmlns:a16="http://schemas.microsoft.com/office/drawing/2014/main" xmlns="" id="{519D9562-214C-4E94-AFE7-4915FA01E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5" name="Picture 499">
              <a:extLst>
                <a:ext uri="{FF2B5EF4-FFF2-40B4-BE49-F238E27FC236}">
                  <a16:creationId xmlns:a16="http://schemas.microsoft.com/office/drawing/2014/main" xmlns="" id="{0A187622-44DB-4318-A3B2-B9883F701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956" name="Group 500">
            <a:extLst>
              <a:ext uri="{FF2B5EF4-FFF2-40B4-BE49-F238E27FC236}">
                <a16:creationId xmlns:a16="http://schemas.microsoft.com/office/drawing/2014/main" xmlns="" id="{E78A66DA-CDDC-42EB-AD4F-F340005EC203}"/>
              </a:ext>
            </a:extLst>
          </p:cNvPr>
          <p:cNvGrpSpPr>
            <a:grpSpLocks/>
          </p:cNvGrpSpPr>
          <p:nvPr/>
        </p:nvGrpSpPr>
        <p:grpSpPr bwMode="auto">
          <a:xfrm>
            <a:off x="4972050" y="2457450"/>
            <a:ext cx="1314450" cy="1600200"/>
            <a:chOff x="576" y="2688"/>
            <a:chExt cx="1632" cy="1344"/>
          </a:xfrm>
        </p:grpSpPr>
        <p:pic>
          <p:nvPicPr>
            <p:cNvPr id="19957" name="Picture 501">
              <a:extLst>
                <a:ext uri="{FF2B5EF4-FFF2-40B4-BE49-F238E27FC236}">
                  <a16:creationId xmlns:a16="http://schemas.microsoft.com/office/drawing/2014/main" xmlns="" id="{42149F24-A14A-406A-89FB-5043D236F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8" name="Picture 502">
              <a:extLst>
                <a:ext uri="{FF2B5EF4-FFF2-40B4-BE49-F238E27FC236}">
                  <a16:creationId xmlns:a16="http://schemas.microsoft.com/office/drawing/2014/main" xmlns="" id="{C6A76E2D-AB31-4661-8ACC-B06433868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59" name="Picture 503">
              <a:extLst>
                <a:ext uri="{FF2B5EF4-FFF2-40B4-BE49-F238E27FC236}">
                  <a16:creationId xmlns:a16="http://schemas.microsoft.com/office/drawing/2014/main" xmlns="" id="{9363E8C1-D3F1-4515-B153-02F7EAFDD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0" name="Picture 504">
              <a:extLst>
                <a:ext uri="{FF2B5EF4-FFF2-40B4-BE49-F238E27FC236}">
                  <a16:creationId xmlns:a16="http://schemas.microsoft.com/office/drawing/2014/main" xmlns="" id="{69087934-7CC3-4B1E-AA72-6F91B285F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1" name="Picture 505">
              <a:extLst>
                <a:ext uri="{FF2B5EF4-FFF2-40B4-BE49-F238E27FC236}">
                  <a16:creationId xmlns:a16="http://schemas.microsoft.com/office/drawing/2014/main" xmlns="" id="{2CB69C33-B48A-417B-9CE7-A21BBFD81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2" name="Picture 506">
              <a:extLst>
                <a:ext uri="{FF2B5EF4-FFF2-40B4-BE49-F238E27FC236}">
                  <a16:creationId xmlns:a16="http://schemas.microsoft.com/office/drawing/2014/main" xmlns="" id="{3D223685-D954-4717-846D-C23144E41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3" name="Picture 507">
              <a:extLst>
                <a:ext uri="{FF2B5EF4-FFF2-40B4-BE49-F238E27FC236}">
                  <a16:creationId xmlns:a16="http://schemas.microsoft.com/office/drawing/2014/main" xmlns="" id="{A577BB90-436E-43F4-BC2F-DFFA1480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64" name="Picture 508">
              <a:extLst>
                <a:ext uri="{FF2B5EF4-FFF2-40B4-BE49-F238E27FC236}">
                  <a16:creationId xmlns:a16="http://schemas.microsoft.com/office/drawing/2014/main" xmlns="" id="{E2BB05C4-CC60-4E77-94DE-629E192C5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4305 C -0.00434 0.00393 -0.00834 -0.03519 -0.00243 -0.03704 C 0.00347 -0.03935 0.02743 0.03055 0.03559 0.03055 C 0.04375 0.03055 0.04149 -0.03704 0.04687 -0.03704 C 0.05208 -0.03704 0.06284 0.03148 0.06701 0.03055 C 0.071 0.02963 0.0651 -0.04445 0.07135 -0.04259 C 0.07777 -0.04051 0.09826 0.0419 0.10503 0.04305 C 0.1118 0.04444 0.1118 0.0044 0.1118 -0.0354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9372379E-9CA9-453A-BA75-0EEE5C96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wers15.gif">
            <a:extLst>
              <a:ext uri="{FF2B5EF4-FFF2-40B4-BE49-F238E27FC236}">
                <a16:creationId xmlns:a16="http://schemas.microsoft.com/office/drawing/2014/main" xmlns="" id="{8AE5A950-74E2-4225-B3DD-FD007F604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8954"/>
            <a:ext cx="628650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9" descr="flowers15.gif">
            <a:extLst>
              <a:ext uri="{FF2B5EF4-FFF2-40B4-BE49-F238E27FC236}">
                <a16:creationId xmlns:a16="http://schemas.microsoft.com/office/drawing/2014/main" xmlns="" id="{96394AAB-EFB0-4E34-AE7B-F38AAB44A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2" y="2971804"/>
            <a:ext cx="404813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" descr="E:\Write disc\ANIMATION\Animais\Borboletas\Borboleta_02.gif">
            <a:extLst>
              <a:ext uri="{FF2B5EF4-FFF2-40B4-BE49-F238E27FC236}">
                <a16:creationId xmlns:a16="http://schemas.microsoft.com/office/drawing/2014/main" xmlns="" id="{C89D78E7-C744-47F8-8B9E-2A128CA052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750">
            <a:off x="4629151" y="2800351"/>
            <a:ext cx="43338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7" descr="AG00130_">
            <a:extLst>
              <a:ext uri="{FF2B5EF4-FFF2-40B4-BE49-F238E27FC236}">
                <a16:creationId xmlns:a16="http://schemas.microsoft.com/office/drawing/2014/main" xmlns="" id="{F55A2F3C-2F91-4EC0-9C23-199E7ECEFA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184">
            <a:off x="1143000" y="3429004"/>
            <a:ext cx="5143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7" descr="AG00130_">
            <a:extLst>
              <a:ext uri="{FF2B5EF4-FFF2-40B4-BE49-F238E27FC236}">
                <a16:creationId xmlns:a16="http://schemas.microsoft.com/office/drawing/2014/main" xmlns="" id="{BBD8D271-B022-40D8-80CB-61936BE7B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9460">
            <a:off x="6686551" y="4000503"/>
            <a:ext cx="5143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AutoShape 26">
            <a:extLst>
              <a:ext uri="{FF2B5EF4-FFF2-40B4-BE49-F238E27FC236}">
                <a16:creationId xmlns:a16="http://schemas.microsoft.com/office/drawing/2014/main" xmlns="" id="{8BD8FCA0-3FB2-4DCB-A51E-2D817CA3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0"/>
            <a:ext cx="2228850" cy="1028700"/>
          </a:xfrm>
          <a:prstGeom prst="cloudCallout">
            <a:avLst>
              <a:gd name="adj1" fmla="val -15546"/>
              <a:gd name="adj2" fmla="val 1968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75" name="Group 31">
            <a:extLst>
              <a:ext uri="{FF2B5EF4-FFF2-40B4-BE49-F238E27FC236}">
                <a16:creationId xmlns:a16="http://schemas.microsoft.com/office/drawing/2014/main" xmlns="" id="{4B35D93C-B452-4D88-B6B2-133B17F406F7}"/>
              </a:ext>
            </a:extLst>
          </p:cNvPr>
          <p:cNvGrpSpPr>
            <a:grpSpLocks/>
          </p:cNvGrpSpPr>
          <p:nvPr/>
        </p:nvGrpSpPr>
        <p:grpSpPr bwMode="auto">
          <a:xfrm>
            <a:off x="9715502" y="228604"/>
            <a:ext cx="1139429" cy="575072"/>
            <a:chOff x="3888" y="381"/>
            <a:chExt cx="957" cy="483"/>
          </a:xfrm>
        </p:grpSpPr>
        <p:sp>
          <p:nvSpPr>
            <p:cNvPr id="6172" name="Arc 28">
              <a:extLst>
                <a:ext uri="{FF2B5EF4-FFF2-40B4-BE49-F238E27FC236}">
                  <a16:creationId xmlns:a16="http://schemas.microsoft.com/office/drawing/2014/main" xmlns="" id="{B0317B0F-38A8-4603-8C4E-ED9F6C56B280}"/>
                </a:ext>
              </a:extLst>
            </p:cNvPr>
            <p:cNvSpPr>
              <a:spLocks/>
            </p:cNvSpPr>
            <p:nvPr/>
          </p:nvSpPr>
          <p:spPr bwMode="auto">
            <a:xfrm rot="-11775612" flipH="1" flipV="1">
              <a:off x="3888" y="480"/>
              <a:ext cx="313" cy="108"/>
            </a:xfrm>
            <a:custGeom>
              <a:avLst/>
              <a:gdLst>
                <a:gd name="G0" fmla="+- 19895 0 0"/>
                <a:gd name="G1" fmla="+- 21600 0 0"/>
                <a:gd name="G2" fmla="+- 21600 0 0"/>
                <a:gd name="T0" fmla="*/ 0 w 41495"/>
                <a:gd name="T1" fmla="*/ 13189 h 35288"/>
                <a:gd name="T2" fmla="*/ 36604 w 41495"/>
                <a:gd name="T3" fmla="*/ 35288 h 35288"/>
                <a:gd name="T4" fmla="*/ 19895 w 41495"/>
                <a:gd name="T5" fmla="*/ 21600 h 3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95" h="35288" fill="none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</a:path>
                <a:path w="41495" h="35288" stroke="0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  <a:lnTo>
                    <a:pt x="1989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Arc 29">
              <a:extLst>
                <a:ext uri="{FF2B5EF4-FFF2-40B4-BE49-F238E27FC236}">
                  <a16:creationId xmlns:a16="http://schemas.microsoft.com/office/drawing/2014/main" xmlns="" id="{FAED8178-DF93-426E-91DE-55EF5A81F91B}"/>
                </a:ext>
              </a:extLst>
            </p:cNvPr>
            <p:cNvSpPr>
              <a:spLocks/>
            </p:cNvSpPr>
            <p:nvPr/>
          </p:nvSpPr>
          <p:spPr bwMode="auto">
            <a:xfrm rot="-11775612" flipH="1" flipV="1">
              <a:off x="4509" y="381"/>
              <a:ext cx="336" cy="48"/>
            </a:xfrm>
            <a:custGeom>
              <a:avLst/>
              <a:gdLst>
                <a:gd name="G0" fmla="+- 19895 0 0"/>
                <a:gd name="G1" fmla="+- 21600 0 0"/>
                <a:gd name="G2" fmla="+- 21600 0 0"/>
                <a:gd name="T0" fmla="*/ 0 w 41495"/>
                <a:gd name="T1" fmla="*/ 13189 h 35288"/>
                <a:gd name="T2" fmla="*/ 36604 w 41495"/>
                <a:gd name="T3" fmla="*/ 35288 h 35288"/>
                <a:gd name="T4" fmla="*/ 19895 w 41495"/>
                <a:gd name="T5" fmla="*/ 21600 h 3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95" h="35288" fill="none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</a:path>
                <a:path w="41495" h="35288" stroke="0" extrusionOk="0">
                  <a:moveTo>
                    <a:pt x="-1" y="13188"/>
                  </a:moveTo>
                  <a:cubicBezTo>
                    <a:pt x="3379" y="5194"/>
                    <a:pt x="11215" y="0"/>
                    <a:pt x="19895" y="0"/>
                  </a:cubicBezTo>
                  <a:cubicBezTo>
                    <a:pt x="31824" y="0"/>
                    <a:pt x="41495" y="9670"/>
                    <a:pt x="41495" y="21600"/>
                  </a:cubicBezTo>
                  <a:cubicBezTo>
                    <a:pt x="41495" y="26590"/>
                    <a:pt x="39766" y="31427"/>
                    <a:pt x="36604" y="35288"/>
                  </a:cubicBezTo>
                  <a:lnTo>
                    <a:pt x="19895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4" name="AutoShape 30">
              <a:extLst>
                <a:ext uri="{FF2B5EF4-FFF2-40B4-BE49-F238E27FC236}">
                  <a16:creationId xmlns:a16="http://schemas.microsoft.com/office/drawing/2014/main" xmlns="" id="{E38AAB74-B22D-4D2B-ADBC-A59B04AE0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40490">
              <a:off x="4344" y="600"/>
              <a:ext cx="144" cy="384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5853" name="Picture 13" descr="Buom vang">
            <a:extLst>
              <a:ext uri="{FF2B5EF4-FFF2-40B4-BE49-F238E27FC236}">
                <a16:creationId xmlns:a16="http://schemas.microsoft.com/office/drawing/2014/main" xmlns="" id="{80771ECF-7BBC-4073-A0A0-BD35407E6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28804"/>
            <a:ext cx="685800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Buom vang">
            <a:extLst>
              <a:ext uri="{FF2B5EF4-FFF2-40B4-BE49-F238E27FC236}">
                <a16:creationId xmlns:a16="http://schemas.microsoft.com/office/drawing/2014/main" xmlns="" id="{3DCEBF77-0412-452F-9C62-5DB967D00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43104"/>
            <a:ext cx="685800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25.mp3">
            <a:hlinkClick r:id="" action="ppaction://media"/>
            <a:extLst>
              <a:ext uri="{FF2B5EF4-FFF2-40B4-BE49-F238E27FC236}">
                <a16:creationId xmlns:a16="http://schemas.microsoft.com/office/drawing/2014/main" xmlns="" id="{D9BE85FF-B079-4C69-AABA-54933744F93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149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>
            <a:extLst>
              <a:ext uri="{FF2B5EF4-FFF2-40B4-BE49-F238E27FC236}">
                <a16:creationId xmlns:a16="http://schemas.microsoft.com/office/drawing/2014/main" xmlns="" id="{49C8BF53-8144-4F4D-AEBF-7EAF705B2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628900"/>
            <a:ext cx="108585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>
            <a:extLst>
              <a:ext uri="{FF2B5EF4-FFF2-40B4-BE49-F238E27FC236}">
                <a16:creationId xmlns:a16="http://schemas.microsoft.com/office/drawing/2014/main" xmlns="" id="{202DAC7A-0218-42FE-BBC4-894B8FFC3E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14800"/>
            <a:ext cx="9715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>
            <a:extLst>
              <a:ext uri="{FF2B5EF4-FFF2-40B4-BE49-F238E27FC236}">
                <a16:creationId xmlns:a16="http://schemas.microsoft.com/office/drawing/2014/main" xmlns="" id="{AB138283-350F-4BB8-AAB3-9471675B57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3" y="2914654"/>
            <a:ext cx="531019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7" name="Picture 43">
            <a:extLst>
              <a:ext uri="{FF2B5EF4-FFF2-40B4-BE49-F238E27FC236}">
                <a16:creationId xmlns:a16="http://schemas.microsoft.com/office/drawing/2014/main" xmlns="" id="{C5E85DE5-C78D-4E70-99A8-1E1108DA1E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986092"/>
            <a:ext cx="400050" cy="3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>
            <a:extLst>
              <a:ext uri="{FF2B5EF4-FFF2-40B4-BE49-F238E27FC236}">
                <a16:creationId xmlns:a16="http://schemas.microsoft.com/office/drawing/2014/main" xmlns="" id="{5885065A-2F8C-4267-ABCB-70B4DE2808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3" y="3600450"/>
            <a:ext cx="707231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>
            <a:extLst>
              <a:ext uri="{FF2B5EF4-FFF2-40B4-BE49-F238E27FC236}">
                <a16:creationId xmlns:a16="http://schemas.microsoft.com/office/drawing/2014/main" xmlns="" id="{5EED8700-507A-4379-9EA4-D48866AF5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4057650"/>
            <a:ext cx="98583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>
            <a:extLst>
              <a:ext uri="{FF2B5EF4-FFF2-40B4-BE49-F238E27FC236}">
                <a16:creationId xmlns:a16="http://schemas.microsoft.com/office/drawing/2014/main" xmlns="" id="{110E0202-5EF4-4C92-8FED-DBEFE0657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9715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>
            <a:extLst>
              <a:ext uri="{FF2B5EF4-FFF2-40B4-BE49-F238E27FC236}">
                <a16:creationId xmlns:a16="http://schemas.microsoft.com/office/drawing/2014/main" xmlns="" id="{0797E901-58EC-4DAB-8AE2-1AC110438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979">
            <a:off x="9544051" y="3429000"/>
            <a:ext cx="89058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>
            <a:extLst>
              <a:ext uri="{FF2B5EF4-FFF2-40B4-BE49-F238E27FC236}">
                <a16:creationId xmlns:a16="http://schemas.microsoft.com/office/drawing/2014/main" xmlns="" id="{874A91E8-46B1-4B83-8661-0CE627D956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879">
            <a:off x="9486900" y="2514601"/>
            <a:ext cx="902494" cy="8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Picture 51">
            <a:extLst>
              <a:ext uri="{FF2B5EF4-FFF2-40B4-BE49-F238E27FC236}">
                <a16:creationId xmlns:a16="http://schemas.microsoft.com/office/drawing/2014/main" xmlns="" id="{7AA67102-0B69-41E8-8D65-2B8E585A8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2656">
            <a:off x="9486304" y="1143598"/>
            <a:ext cx="1396604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45579 C -0.01441 0.47569 -0.00764 0.49815 0.00243 0.50972 C 0.01354 0.52222 0.02812 0.53056 0.04218 0.53889 C 0.05677 0.54676 0.06996 0.5456 0.08455 0.54514 C 0.09791 0.54444 0.11284 0.54074 0.12656 0.5287 C 0.13993 0.51852 0.15243 0.49884 0.16302 0.47616 C 0.17326 0.45556 0.18159 0.43032 0.18802 0.4044 C 0.19409 0.3787 0.19809 0.35185 0.19948 0.32616 C 0.20104 0.29954 0.19878 0.27361 0.19253 0.25139 C 0.18767 0.22894 0.17968 0.20856 0.16857 0.1963 C 0.15868 0.18218 0.14323 0.17361 0.13055 0.17014 C 0.11823 0.16458 0.10277 0.16296 0.08871 0.17083 C 0.07569 0.17847 0.06319 0.19606 0.05486 0.22176 C 0.04757 0.24769 0.04791 0.27546 0.0533 0.29514 C 0.05902 0.31273 0.07031 0.32731 0.08472 0.33356 C 0.1 0.3375 0.11371 0.33866 0.12708 0.33079 C 0.14027 0.32269 0.14218 0.32546 0.16354 0.28519 C 0.18576 0.24977 0.18732 0.20787 0.19184 0.18403 C 0.19548 0.16042 0.19392 0.13843 0.19305 0.11343 C 0.19097 0.08495 0.18402 0.06019 0.17708 0.0419 C 0.17031 0.02361 0.15955 0.01481 0.14253 0.00046 C 0.12517 -0.01111 0.11614 -0.01343 0.10191 -0.01667 C 0.08819 -0.02106 0.0743 -0.02431 0.06076 -0.02824 " pathEditMode="relative" rAng="-4727643" ptsTypes="fffffffffffffffffffffff">
                                      <p:cBhvr>
                                        <p:cTn id="11" dur="5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01179 C -0.45312 0.03029 -0.47482 0.04926 -0.48437 0.07285 C -0.49392 0.09852 -0.49895 0.12928 -0.50347 0.1598 C -0.50833 0.19033 -0.50347 0.216 -0.49895 0.24422 C -0.49392 0.27035 -0.4868 0.29856 -0.46979 0.32192 C -0.45555 0.34551 -0.43142 0.36424 -0.4052 0.37858 C -0.3809 0.39246 -0.35225 0.40194 -0.32343 0.4068 C -0.29479 0.41142 -0.26597 0.41142 -0.23923 0.4068 C -0.21059 0.40194 -0.1842 0.38991 -0.16267 0.37118 C -0.14097 0.35499 -0.12187 0.33348 -0.11232 0.30805 C -0.10017 0.28422 -0.09566 0.25162 -0.09566 0.22548 C -0.09305 0.19981 -0.09566 0.16905 -0.10764 0.14338 C -0.11927 0.11979 -0.14097 0.10083 -0.16961 0.09158 C -0.19895 0.08464 -0.2276 0.09412 -0.24687 0.11031 C -0.26354 0.12673 -0.27552 0.15263 -0.27812 0.18316 C -0.27812 0.21369 -0.27552 0.24167 -0.26354 0.26549 C -0.25139 0.28908 -0.25382 0.29371 -0.20607 0.32423 C -0.16267 0.35731 -0.11927 0.34805 -0.09305 0.3499 C -0.06684 0.3499 -0.04514 0.34065 -0.01892 0.33117 C 0.01025 0.31961 0.03403 0.29856 0.05105 0.2796 C 0.06789 0.2611 0.07483 0.23728 0.08438 0.19981 C 0.09167 0.16212 0.09167 0.14338 0.09167 0.11471 C 0.09167 0.08672 0.09167 0.05851 0.09167 0.03029 " pathEditMode="relative" rAng="0" ptsTypes="fffffffffffffffffffffff">
                                      <p:cBhvr>
                                        <p:cTn id="14" dur="5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1898 -0.00798 -0.03796 -0.0125 -0.05555 C -0.01701 -0.07315 -0.01423 -0.11528 -0.02708 -0.10555 C -0.03993 -0.09583 -0.07048 0.00371 -0.08958 0.00278 C -0.10868 0.00185 -0.12673 -0.11666 -0.14166 -0.11111 C -0.15659 -0.10555 -0.16215 0.03658 -0.17916 0.03611 C -0.19618 0.03565 -0.21875 -0.11065 -0.24375 -0.11389 C -0.26875 -0.11713 -0.30208 0.01297 -0.32916 0.01667 C -0.35625 0.02037 -0.38576 -0.10092 -0.40625 -0.09166 C -0.42673 -0.08241 -0.43941 -0.00509 -0.45208 0.07222 " pathEditMode="relative" ptsTypes="aaaaaaaaaA">
                                      <p:cBhvr>
                                        <p:cTn id="18" dur="5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1898 -0.00798 -0.03796 -0.0125 -0.05555 C -0.01701 -0.07315 -0.01423 -0.11528 -0.02708 -0.10555 C -0.03993 -0.09583 -0.07048 0.00371 -0.08958 0.00278 C -0.10868 0.00185 -0.12673 -0.11666 -0.14166 -0.11111 C -0.15659 -0.10555 -0.16215 0.03658 -0.17916 0.03611 C -0.19618 0.03565 -0.21875 -0.11065 -0.24375 -0.11389 C -0.26875 -0.11713 -0.30208 0.01297 -0.32916 0.01667 C -0.35625 0.02037 -0.38576 -0.10092 -0.40625 -0.09166 C -0.42673 -0.08241 -0.43941 -0.00509 -0.45208 0.07222 " pathEditMode="relative" ptsTypes="aaaaaaaaaA">
                                      <p:cBhvr>
                                        <p:cTn id="20" dur="5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2289 C 0.00296 0.24763 -0.0026 0.26705 -0.00763 0.2756 C -0.01267 0.28462 -0.01545 0.28161 -0.0217 0.28092 C -0.02812 0.28069 -0.03854 0.27676 -0.04531 0.27375 C -0.0526 0.27052 -0.05937 0.2682 -0.06441 0.26127 C -0.06944 0.25433 -0.06441 0.2393 -0.07552 0.23237 C -0.08663 0.22497 -0.11579 0.21849 -0.13229 0.2178 C -0.14878 0.21711 -0.15885 0.22982 -0.17482 0.22682 C -0.19097 0.22358 -0.21302 0.21271 -0.22847 0.19815 C -0.24409 0.18289 -0.25191 0.16023 -0.26823 0.13618 C -0.28454 0.11213 -0.3085 0.06612 -0.32656 0.05294 C -0.34461 0.03953 -0.35868 0.06867 -0.37708 0.05664 C -0.39531 0.04439 -0.42187 0.00069 -0.43715 -0.01966 C -0.45243 -0.03954 -0.45295 -0.04763 -0.46875 -0.06498 C -0.48437 -0.08209 -0.51215 -0.11284 -0.53194 -0.12278 C -0.55156 -0.13295 -0.57343 -0.10636 -0.58715 -0.12648 C -0.60086 -0.14683 -0.60312 -0.21457 -0.61406 -0.24417 C -0.62482 -0.27399 -0.63489 -0.29804 -0.65191 -0.30428 C -0.66892 -0.30983 -0.70451 -0.29203 -0.71649 -0.28232 C -0.72864 -0.27237 -0.71857 -0.24717 -0.72448 -0.24602 C -0.73055 -0.24486 -0.74635 -0.26775 -0.75295 -0.27492 C -0.75954 -0.28255 -0.76076 -0.28578 -0.76406 -0.2911 C -0.76736 -0.29688 -0.77048 -0.30289 -0.77326 -0.30914 " pathEditMode="relative" rAng="0" ptsTypes="aaaaaaaaaaaaaaaaaaaaaaA">
                                      <p:cBhvr>
                                        <p:cTn id="22" dur="2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0" y="-24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33965 C -0.03733 0.33502 -0.06649 0.33156 -0.08177 0.33664 C -0.09792 0.3415 -0.0967 0.37664 -0.10295 0.37086 C -0.10955 0.36508 -0.11354 0.32046 -0.11945 0.30219 C -0.12448 0.28393 -0.12726 0.25965 -0.13542 0.25965 C -0.14445 0.25965 -0.15781 0.28416 -0.17031 0.30219 C -0.18333 0.32023 -0.19479 0.3556 -0.21267 0.36809 C -0.23004 0.38034 -0.25486 0.38774 -0.27743 0.37664 C -0.30017 0.36578 -0.32691 0.31676 -0.34688 0.30219 C -0.36771 0.28763 -0.37327 0.29479 -0.39844 0.28786 C -0.42344 0.28138 -0.48038 0.28092 -0.49844 0.26242 C -0.5158 0.24393 -0.51181 0.20786 -0.50747 0.17734 C -0.50347 0.14612 -0.4816 0.10589 -0.47292 0.07699 C -0.4632 0.04855 -0.45261 0.01942 -0.45399 0.00601 C -0.45521 -0.00787 -0.47361 -0.00463 -0.47969 -0.00555 C -0.48594 -0.00671 -0.49167 0.00693 -0.49375 0.00023 C -0.49566 -0.00671 -0.49479 -0.02613 -0.49375 -0.04509 " pathEditMode="relative" rAng="0" ptsTypes="aaaaaaaaaaaaaaaaA">
                                      <p:cBhvr>
                                        <p:cTn id="24" dur="3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-168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11907 C -0.03108 0.11006 -0.03872 0.10011 -0.0448 0.10081 C -0.0507 0.1015 -0.05486 0.11838 -0.05886 0.12347 C -0.06285 0.12832 -0.06407 0.13549 -0.06927 0.1311 C -0.07448 0.12693 -0.08559 0.10798 -0.09011 0.09873 C -0.09462 0.09017 -0.09375 0.0867 -0.09601 0.07977 C -0.09844 0.07329 -0.09914 0.06358 -0.10434 0.05988 C -0.10955 0.05641 -0.12275 0.05156 -0.12726 0.0585 C -0.13195 0.06636 -0.12952 0.09387 -0.13177 0.10566 C -0.13403 0.11699 -0.13507 0.12971 -0.1415 0.12971 C -0.14792 0.12971 -0.16146 0.11422 -0.17049 0.10428 C -0.17952 0.09456 -0.18855 0.07607 -0.19584 0.06913 C -0.20296 0.06196 -0.21007 0.0585 -0.21441 0.06196 C -0.21858 0.06497 -0.21511 0.08254 -0.22101 0.08809 C -0.22691 0.09456 -0.23993 0.09942 -0.24931 0.09803 C -0.25868 0.09665 -0.26945 0.08601 -0.27761 0.07907 C -0.28577 0.07191 -0.29375 0.06127 -0.29844 0.05572 C -0.30313 0.05017 -0.3033 0.04878 -0.30591 0.04509 C -0.30834 0.04092 -0.31164 0.03537 -0.31337 0.03237 C -0.31493 0.0289 -0.31459 0.0289 -0.31546 0.02682 C -0.3165 0.02474 -0.31754 0.02196 -0.31841 0.01988 " pathEditMode="relative" rAng="0" ptsTypes="aaaaaaaaaaaaaaaaaaaaA">
                                      <p:cBhvr>
                                        <p:cTn id="26" dur="3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4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9943" fill="hold"/>
                                        <p:tgtEl>
                                          <p:spTgt spid="6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2"/>
                </p:tgtEl>
              </p:cMediaNode>
            </p:audio>
          </p:childTnLst>
        </p:cTn>
      </p:par>
    </p:tnLst>
    <p:bldLst>
      <p:bldP spid="617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63</Words>
  <Application>Microsoft Office PowerPoint</Application>
  <PresentationFormat>On-screen Show (16:9)</PresentationFormat>
  <Paragraphs>9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</cp:revision>
  <dcterms:created xsi:type="dcterms:W3CDTF">2021-05-17T03:55:03Z</dcterms:created>
  <dcterms:modified xsi:type="dcterms:W3CDTF">2023-04-13T10:47:40Z</dcterms:modified>
</cp:coreProperties>
</file>