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>
        <p:scale>
          <a:sx n="60" d="100"/>
          <a:sy n="60" d="100"/>
        </p:scale>
        <p:origin x="-169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13/04/2023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__Mot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5525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6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76400" y="304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CHIM ÉN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47688" y="3505200"/>
            <a:ext cx="8139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Đề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tài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</a:t>
            </a:r>
            <a:r>
              <a:rPr lang="en-US" sz="2800" b="1" dirty="0" err="1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Trß</a:t>
            </a:r>
            <a:r>
              <a:rPr lang="en-US" sz="2800" b="1" dirty="0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chuyện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về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1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số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tự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nhiªn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Lứa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</a:t>
            </a:r>
            <a:r>
              <a:rPr lang="en-US" sz="2800" b="1" dirty="0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MGN (4-5 </a:t>
            </a:r>
            <a:r>
              <a:rPr lang="en-US" sz="2800" b="1" dirty="0" err="1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gian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</a:t>
            </a:r>
            <a:r>
              <a:rPr lang="en-US" sz="2800" b="1" dirty="0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25 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– </a:t>
            </a:r>
            <a:r>
              <a:rPr lang="en-US" sz="2800" b="1" dirty="0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30</a:t>
            </a:r>
            <a:r>
              <a:rPr lang="en-US" sz="2800" b="1" dirty="0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 smtClean="0">
                <a:solidFill>
                  <a:srgbClr val="0066FF"/>
                </a:solidFill>
                <a:latin typeface=".VnAvant" pitchFamily="34" charset="0"/>
                <a:cs typeface="+mn-cs"/>
              </a:rPr>
              <a:t>phót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085975" y="48768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viên:Nguyễn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4800" y="0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89979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661247" y="5715000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828800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151846" y="0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1963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19423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0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38808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988589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776471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447800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6350" y="0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4270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81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104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257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037189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87657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223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81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10663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2462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76663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2343796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03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454</TotalTime>
  <Words>248</Words>
  <Application>Microsoft Office PowerPoint</Application>
  <PresentationFormat>On-screen Show (4:3)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.VnAvant</vt:lpstr>
      <vt:lpstr>Times New Roman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Windows User</cp:lastModifiedBy>
  <cp:revision>48</cp:revision>
  <dcterms:created xsi:type="dcterms:W3CDTF">2017-04-11T12:56:28Z</dcterms:created>
  <dcterms:modified xsi:type="dcterms:W3CDTF">2023-04-13T10:38:32Z</dcterms:modified>
</cp:coreProperties>
</file>