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9" r:id="rId11"/>
    <p:sldId id="271" r:id="rId12"/>
    <p:sldId id="265" r:id="rId13"/>
    <p:sldId id="270" r:id="rId14"/>
    <p:sldId id="266" r:id="rId15"/>
    <p:sldId id="267" r:id="rId16"/>
  </p:sldIdLst>
  <p:sldSz cx="18288000" cy="10287000"/>
  <p:notesSz cx="6858000" cy="9144000"/>
  <p:embeddedFontLst>
    <p:embeddedFont>
      <p:font typeface="Carlito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Londrina Solid" charset="0"/>
      <p:regular r:id="rId22"/>
    </p:embeddedFont>
    <p:embeddedFont>
      <p:font typeface=".VnArial" pitchFamily="34" charset="0"/>
      <p:regular r:id="rId23"/>
      <p:bold r:id="rId24"/>
      <p:italic r:id="rId25"/>
      <p:boldItalic r:id="rId26"/>
    </p:embeddedFont>
    <p:embeddedFont>
      <p:font typeface="DejaVu Serif Bold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22.svg"/><Relationship Id="rId10" Type="http://schemas.openxmlformats.org/officeDocument/2006/relationships/image" Target="../media/image31.svg"/><Relationship Id="rId9" Type="http://schemas.openxmlformats.org/officeDocument/2006/relationships/image" Target="../media/image18.png"/><Relationship Id="rId1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0.svg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24" Type="http://schemas.openxmlformats.org/officeDocument/2006/relationships/image" Target="../media/image23.png"/><Relationship Id="rId5" Type="http://schemas.openxmlformats.org/officeDocument/2006/relationships/image" Target="../media/image22.svg"/><Relationship Id="rId23" Type="http://schemas.openxmlformats.org/officeDocument/2006/relationships/image" Target="../media/image45.svg"/><Relationship Id="rId1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38967" y="1642184"/>
            <a:ext cx="12410067" cy="700263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37095" y="4880010"/>
            <a:ext cx="5011670" cy="4842526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1953956" y="4245802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33800" y="5127660"/>
            <a:ext cx="10378925" cy="1647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0"/>
              </a:lnSpc>
            </a:pPr>
            <a:r>
              <a:rPr lang="en-US" sz="11400" dirty="0" err="1">
                <a:solidFill>
                  <a:srgbClr val="282325"/>
                </a:solidFill>
                <a:latin typeface=".VnArial" pitchFamily="34" charset="0"/>
              </a:rPr>
              <a:t>Số</a:t>
            </a:r>
            <a:r>
              <a:rPr lang="en-US" sz="11400" dirty="0">
                <a:solidFill>
                  <a:srgbClr val="282325"/>
                </a:solidFill>
                <a:latin typeface=".VnArial" pitchFamily="34" charset="0"/>
              </a:rPr>
              <a:t> 4 (</a:t>
            </a:r>
            <a:r>
              <a:rPr lang="en-US" sz="11400" dirty="0" err="1">
                <a:solidFill>
                  <a:srgbClr val="282325"/>
                </a:solidFill>
                <a:latin typeface=".VnArial" pitchFamily="34" charset="0"/>
              </a:rPr>
              <a:t>Tiết</a:t>
            </a:r>
            <a:r>
              <a:rPr lang="en-US" sz="11400" dirty="0">
                <a:solidFill>
                  <a:srgbClr val="282325"/>
                </a:solidFill>
                <a:latin typeface=".VnArial" pitchFamily="34" charset="0"/>
              </a:rPr>
              <a:t> 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6655" y="3413408"/>
            <a:ext cx="661469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01997" y="1947016"/>
            <a:ext cx="7862143" cy="11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 CHIM 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8626" y="3771900"/>
            <a:ext cx="15911344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7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0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4291" y="105754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0"/>
          <p:cNvSpPr/>
          <p:nvPr/>
        </p:nvSpPr>
        <p:spPr>
          <a:xfrm>
            <a:off x="8001000" y="1547484"/>
            <a:ext cx="4267200" cy="3062616"/>
          </a:xfrm>
          <a:custGeom>
            <a:avLst/>
            <a:gdLst/>
            <a:ahLst/>
            <a:cxnLst/>
            <a:rect l="l" t="t" r="r" b="b"/>
            <a:pathLst>
              <a:path w="5477943" h="3998899">
                <a:moveTo>
                  <a:pt x="0" y="0"/>
                </a:moveTo>
                <a:lnTo>
                  <a:pt x="5477944" y="0"/>
                </a:lnTo>
                <a:lnTo>
                  <a:pt x="5477944" y="3998898"/>
                </a:lnTo>
                <a:lnTo>
                  <a:pt x="0" y="399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8"/>
          <p:cNvSpPr/>
          <p:nvPr/>
        </p:nvSpPr>
        <p:spPr>
          <a:xfrm>
            <a:off x="12725400" y="4930331"/>
            <a:ext cx="3505200" cy="3538034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/>
        </p:nvSpPr>
        <p:spPr>
          <a:xfrm>
            <a:off x="2438400" y="4387000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34122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00913" y="2387619"/>
            <a:ext cx="11289961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76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1017764"/>
            <a:ext cx="16916400" cy="8697736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-314448" y="110344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554579" y="71512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dirty="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 dirty="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 dirty="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 dirty="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00913" y="912563"/>
            <a:ext cx="11289961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2" name="Freeform 12"/>
          <p:cNvSpPr/>
          <p:nvPr/>
        </p:nvSpPr>
        <p:spPr>
          <a:xfrm rot="1002126">
            <a:off x="1893918" y="2854918"/>
            <a:ext cx="1454181" cy="3562411"/>
          </a:xfrm>
          <a:custGeom>
            <a:avLst/>
            <a:gdLst/>
            <a:ahLst/>
            <a:cxnLst/>
            <a:rect l="l" t="t" r="r" b="b"/>
            <a:pathLst>
              <a:path w="1923560" h="4114800">
                <a:moveTo>
                  <a:pt x="0" y="0"/>
                </a:moveTo>
                <a:lnTo>
                  <a:pt x="1923560" y="0"/>
                </a:lnTo>
                <a:lnTo>
                  <a:pt x="1923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/>
          <p:cNvSpPr/>
          <p:nvPr/>
        </p:nvSpPr>
        <p:spPr>
          <a:xfrm rot="1002126">
            <a:off x="3102244" y="3078415"/>
            <a:ext cx="1454181" cy="3562411"/>
          </a:xfrm>
          <a:custGeom>
            <a:avLst/>
            <a:gdLst/>
            <a:ahLst/>
            <a:cxnLst/>
            <a:rect l="l" t="t" r="r" b="b"/>
            <a:pathLst>
              <a:path w="1923560" h="4114800">
                <a:moveTo>
                  <a:pt x="0" y="0"/>
                </a:moveTo>
                <a:lnTo>
                  <a:pt x="1923560" y="0"/>
                </a:lnTo>
                <a:lnTo>
                  <a:pt x="1923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315200" y="5844504"/>
            <a:ext cx="2514601" cy="37702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Freeform 13"/>
          <p:cNvSpPr/>
          <p:nvPr/>
        </p:nvSpPr>
        <p:spPr>
          <a:xfrm>
            <a:off x="12087161" y="3230925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3"/>
          <p:cNvSpPr/>
          <p:nvPr/>
        </p:nvSpPr>
        <p:spPr>
          <a:xfrm>
            <a:off x="15885114" y="3028513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3"/>
          <p:cNvSpPr/>
          <p:nvPr/>
        </p:nvSpPr>
        <p:spPr>
          <a:xfrm>
            <a:off x="14045880" y="3203677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/>
        </p:nvSpPr>
        <p:spPr>
          <a:xfrm>
            <a:off x="1201979" y="7376526"/>
            <a:ext cx="2627355" cy="2393754"/>
          </a:xfrm>
          <a:custGeom>
            <a:avLst/>
            <a:gdLst/>
            <a:ahLst/>
            <a:cxnLst/>
            <a:rect l="l" t="t" r="r" b="b"/>
            <a:pathLst>
              <a:path w="3547211" h="3259789">
                <a:moveTo>
                  <a:pt x="0" y="0"/>
                </a:moveTo>
                <a:lnTo>
                  <a:pt x="3547211" y="0"/>
                </a:lnTo>
                <a:lnTo>
                  <a:pt x="3547211" y="3259788"/>
                </a:lnTo>
                <a:lnTo>
                  <a:pt x="0" y="32597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13288604" y="7376526"/>
            <a:ext cx="2061899" cy="255552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0" name="Freeform 17"/>
          <p:cNvSpPr/>
          <p:nvPr/>
        </p:nvSpPr>
        <p:spPr>
          <a:xfrm>
            <a:off x="15018437" y="7528925"/>
            <a:ext cx="2061899" cy="255552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10040595" y="3470059"/>
            <a:ext cx="2402886" cy="2332128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5523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17764"/>
            <a:ext cx="17030700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354859" y="1050466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6042587" y="869194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9778" y="1138775"/>
            <a:ext cx="16272945" cy="4083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1042696" y="3523875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1880617" y="5012799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9"/>
          <p:cNvSpPr/>
          <p:nvPr/>
        </p:nvSpPr>
        <p:spPr>
          <a:xfrm>
            <a:off x="5574258" y="358562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6412179" y="5122725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Freeform 9"/>
          <p:cNvSpPr/>
          <p:nvPr/>
        </p:nvSpPr>
        <p:spPr>
          <a:xfrm>
            <a:off x="9838181" y="3585629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10676102" y="5170369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Freeform 9"/>
          <p:cNvSpPr/>
          <p:nvPr/>
        </p:nvSpPr>
        <p:spPr>
          <a:xfrm>
            <a:off x="14142345" y="3487462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4980266" y="4893649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7927" y="1006828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19475" y="4076700"/>
            <a:ext cx="11196638" cy="412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3"/>
              </a:lnSpc>
            </a:pPr>
            <a:r>
              <a:rPr lang="en-US" sz="11636" dirty="0">
                <a:solidFill>
                  <a:srgbClr val="282325"/>
                </a:solidFill>
                <a:latin typeface="Londrina Solid"/>
              </a:rPr>
              <a:t>THANKS YOU</a:t>
            </a: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9241"/>
              </a:lnSpc>
            </a:pPr>
            <a:endParaRPr lang="en-US" sz="11636" dirty="0">
              <a:solidFill>
                <a:srgbClr val="282325"/>
              </a:solidFill>
              <a:latin typeface="Londrina Solid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907431" y="1861907"/>
            <a:ext cx="1053845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8399"/>
              </a:lnSpc>
            </a:pP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23"/>
          <p:cNvSpPr txBox="1"/>
          <p:nvPr/>
        </p:nvSpPr>
        <p:spPr>
          <a:xfrm>
            <a:off x="1728956" y="5458019"/>
            <a:ext cx="14750653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199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14395" y="1535821"/>
            <a:ext cx="1207252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>
                <a:latin typeface="Carlito"/>
              </a:rPr>
              <a:t>* HĐ1:Ôn </a:t>
            </a:r>
            <a:r>
              <a:rPr lang="en-US" sz="6000" dirty="0" err="1">
                <a:latin typeface="Carlito"/>
              </a:rPr>
              <a:t>số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lượng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trong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phạm</a:t>
            </a:r>
            <a:r>
              <a:rPr lang="en-US" sz="6000" dirty="0">
                <a:latin typeface="Carlito"/>
              </a:rPr>
              <a:t> vi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8399"/>
              </a:lnSpc>
            </a:pPr>
            <a:endParaRPr lang="en-US" sz="6999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100826" y="4897919"/>
            <a:ext cx="12586097" cy="67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Tìm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đồ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vật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xung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quanh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lớp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có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số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lượng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err="1">
                <a:solidFill>
                  <a:srgbClr val="002060"/>
                </a:solidFill>
                <a:latin typeface="DejaVu Serif Bold"/>
              </a:rPr>
              <a:t>là</a:t>
            </a:r>
            <a:r>
              <a:rPr lang="en-US" sz="41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4100" dirty="0" smtClean="0">
                <a:solidFill>
                  <a:srgbClr val="002060"/>
                </a:solidFill>
                <a:latin typeface="DejaVu Serif Bold"/>
              </a:rPr>
              <a:t>3</a:t>
            </a:r>
            <a:endParaRPr lang="en-US" sz="4100" dirty="0">
              <a:solidFill>
                <a:srgbClr val="002060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28013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493" y="1504099"/>
            <a:ext cx="12072527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>
                <a:latin typeface="Carlito"/>
              </a:rPr>
              <a:t>* HĐ1:Ôn </a:t>
            </a:r>
            <a:r>
              <a:rPr lang="en-US" sz="6000" dirty="0" err="1">
                <a:latin typeface="Carlito"/>
              </a:rPr>
              <a:t>số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lượng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trong</a:t>
            </a:r>
            <a:r>
              <a:rPr lang="en-US" sz="6000" dirty="0">
                <a:latin typeface="Carlito"/>
              </a:rPr>
              <a:t> </a:t>
            </a:r>
            <a:r>
              <a:rPr lang="en-US" sz="6000" dirty="0" err="1">
                <a:latin typeface="Carlito"/>
              </a:rPr>
              <a:t>phạm</a:t>
            </a:r>
            <a:r>
              <a:rPr lang="en-US" sz="6000" dirty="0">
                <a:latin typeface="Carlito"/>
              </a:rPr>
              <a:t> vi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082961" y="22840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91751" y="2436452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7934708" y="6671727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78105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0186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5487" y="1633824"/>
            <a:ext cx="12072527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dirty="0">
                <a:latin typeface="Carlito"/>
              </a:rPr>
              <a:t>* HĐ1:Ôn </a:t>
            </a:r>
            <a:r>
              <a:rPr lang="en-US" sz="5400" dirty="0" err="1">
                <a:latin typeface="Carlito"/>
              </a:rPr>
              <a:t>số</a:t>
            </a:r>
            <a:r>
              <a:rPr lang="en-US" sz="5400" dirty="0">
                <a:latin typeface="Carlito"/>
              </a:rPr>
              <a:t> </a:t>
            </a:r>
            <a:r>
              <a:rPr lang="en-US" sz="5400" dirty="0" err="1">
                <a:latin typeface="Carlito"/>
              </a:rPr>
              <a:t>lượng</a:t>
            </a:r>
            <a:r>
              <a:rPr lang="en-US" sz="5400" dirty="0">
                <a:latin typeface="Carlito"/>
              </a:rPr>
              <a:t> </a:t>
            </a:r>
            <a:r>
              <a:rPr lang="en-US" sz="5400" dirty="0" err="1">
                <a:latin typeface="Carlito"/>
              </a:rPr>
              <a:t>trong</a:t>
            </a:r>
            <a:r>
              <a:rPr lang="en-US" sz="5400" dirty="0">
                <a:latin typeface="Carlito"/>
              </a:rPr>
              <a:t> </a:t>
            </a:r>
            <a:r>
              <a:rPr lang="en-US" sz="5400" dirty="0" err="1">
                <a:latin typeface="Carlito"/>
              </a:rPr>
              <a:t>phạm</a:t>
            </a:r>
            <a:r>
              <a:rPr lang="en-US" sz="5400" dirty="0">
                <a:latin typeface="Carlito"/>
              </a:rPr>
              <a:t> vi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6220"/>
              </a:lnSpc>
            </a:pPr>
            <a:endParaRPr lang="en-US" sz="518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53419" y="353710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36541" y="3537108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10410" y="3512109"/>
            <a:ext cx="2804135" cy="2555268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7938972" y="6662313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552579"/>
            <a:ext cx="2007175" cy="2033050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36637" y="658212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13338743" y="7330326"/>
            <a:ext cx="4301557" cy="2537918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36637" y="4369741"/>
            <a:ext cx="3379476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2499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2499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18872" y="3848100"/>
            <a:ext cx="14654044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smtClean="0">
                <a:latin typeface="Carlito" charset="0"/>
                <a:cs typeface="Carlito" charset="0"/>
              </a:rPr>
              <a:t>*HĐ2</a:t>
            </a:r>
            <a:r>
              <a:rPr lang="en-US" sz="6000" dirty="0">
                <a:latin typeface="Carlito" charset="0"/>
                <a:cs typeface="Carlito" charset="0"/>
              </a:rPr>
              <a:t>: </a:t>
            </a:r>
            <a:r>
              <a:rPr lang="en-US" sz="6000" dirty="0" err="1">
                <a:latin typeface="Carlito" charset="0"/>
                <a:cs typeface="Carlito" charset="0"/>
              </a:rPr>
              <a:t>Đếm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đến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smtClean="0">
                <a:latin typeface="Carlito" charset="0"/>
                <a:cs typeface="Carlito" charset="0"/>
              </a:rPr>
              <a:t>4.Nhận </a:t>
            </a:r>
            <a:r>
              <a:rPr lang="en-US" sz="6000" dirty="0" err="1">
                <a:latin typeface="Carlito" charset="0"/>
                <a:cs typeface="Carlito" charset="0"/>
              </a:rPr>
              <a:t>biết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các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nhóm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có</a:t>
            </a:r>
            <a:r>
              <a:rPr lang="en-US" sz="6000" dirty="0">
                <a:latin typeface="Carlito" charset="0"/>
                <a:cs typeface="Carlito" charset="0"/>
              </a:rPr>
              <a:t> 4</a:t>
            </a:r>
            <a:r>
              <a:rPr lang="en-US" sz="6000" dirty="0" smtClean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đối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tượng</a:t>
            </a:r>
            <a:r>
              <a:rPr lang="en-US" sz="6000" dirty="0">
                <a:latin typeface="Carlito" charset="0"/>
                <a:cs typeface="Carlito" charset="0"/>
              </a:rPr>
              <a:t> .</a:t>
            </a:r>
            <a:r>
              <a:rPr lang="en-US" sz="6000" dirty="0" err="1">
                <a:latin typeface="Carlito" charset="0"/>
                <a:cs typeface="Carlito" charset="0"/>
              </a:rPr>
              <a:t>Tạo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nhóm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có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smtClean="0">
                <a:latin typeface="Carlito" charset="0"/>
                <a:cs typeface="Carlito" charset="0"/>
              </a:rPr>
              <a:t>4 </a:t>
            </a:r>
            <a:r>
              <a:rPr lang="en-US" sz="6000" dirty="0" err="1">
                <a:latin typeface="Carlito" charset="0"/>
                <a:cs typeface="Carlito" charset="0"/>
              </a:rPr>
              <a:t>đối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tượng</a:t>
            </a:r>
            <a:r>
              <a:rPr lang="en-US" sz="6000" dirty="0">
                <a:latin typeface="Carlito" charset="0"/>
                <a:cs typeface="Carlito" charset="0"/>
              </a:rPr>
              <a:t> . </a:t>
            </a:r>
            <a:r>
              <a:rPr lang="en-US" sz="6000" dirty="0" err="1">
                <a:latin typeface="Carlito" charset="0"/>
                <a:cs typeface="Carlito" charset="0"/>
              </a:rPr>
              <a:t>Nhận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biết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chữ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err="1">
                <a:latin typeface="Carlito" charset="0"/>
                <a:cs typeface="Carlito" charset="0"/>
              </a:rPr>
              <a:t>số</a:t>
            </a:r>
            <a:r>
              <a:rPr lang="en-US" sz="6000" dirty="0">
                <a:latin typeface="Carlito" charset="0"/>
                <a:cs typeface="Carlito" charset="0"/>
              </a:rPr>
              <a:t> </a:t>
            </a:r>
            <a:r>
              <a:rPr lang="en-US" sz="6000" dirty="0" smtClean="0">
                <a:latin typeface="Carlito" charset="0"/>
                <a:cs typeface="Carlito" charset="0"/>
              </a:rPr>
              <a:t>4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17764"/>
            <a:ext cx="16878300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66552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4" y="1033708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10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66433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582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8956" y="1444041"/>
            <a:ext cx="15530345" cy="315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Carlito" charset="0"/>
                <a:cs typeface="Carlito" charset="0"/>
              </a:rPr>
              <a:t>*HĐ2: </a:t>
            </a:r>
            <a:r>
              <a:rPr lang="en-US" sz="3600" dirty="0" err="1">
                <a:latin typeface="Carlito" charset="0"/>
                <a:cs typeface="Carlito" charset="0"/>
              </a:rPr>
              <a:t>Đếm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đến</a:t>
            </a:r>
            <a:r>
              <a:rPr lang="en-US" sz="3600" dirty="0">
                <a:latin typeface="Carlito" charset="0"/>
                <a:cs typeface="Carlito" charset="0"/>
              </a:rPr>
              <a:t> 4.Nhận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các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</a:t>
            </a:r>
            <a:r>
              <a:rPr lang="en-US" sz="3600" dirty="0" err="1">
                <a:latin typeface="Carlito" charset="0"/>
                <a:cs typeface="Carlito" charset="0"/>
              </a:rPr>
              <a:t>Tạo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 </a:t>
            </a:r>
            <a:r>
              <a:rPr lang="en-US" sz="3600" dirty="0" err="1">
                <a:latin typeface="Carlito" charset="0"/>
                <a:cs typeface="Carlito" charset="0"/>
              </a:rPr>
              <a:t>Nhận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chữ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số</a:t>
            </a:r>
            <a:r>
              <a:rPr lang="en-US" sz="3600" dirty="0">
                <a:latin typeface="Carlito" charset="0"/>
                <a:cs typeface="Carlito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983"/>
              </a:lnSpc>
            </a:pPr>
            <a:endParaRPr lang="en-US" sz="4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268200" y="2808263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12559" y="9261658"/>
            <a:ext cx="144154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-Con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759"/>
              </a:lnSpc>
            </a:pPr>
            <a:endParaRPr lang="en-US" sz="32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3"/>
          <p:cNvSpPr/>
          <p:nvPr/>
        </p:nvSpPr>
        <p:spPr>
          <a:xfrm>
            <a:off x="-76200" y="8190142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4191000" y="8212278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8458200" y="820683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16143517" y="7405907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8013" y="3155982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17764"/>
            <a:ext cx="16878300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66552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5733544" y="1033708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10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66433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58200" y="2802820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8956" y="1444041"/>
            <a:ext cx="15530345" cy="315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latin typeface="Carlito" charset="0"/>
                <a:cs typeface="Carlito" charset="0"/>
              </a:rPr>
              <a:t>*HĐ2: </a:t>
            </a:r>
            <a:r>
              <a:rPr lang="en-US" sz="3600" dirty="0" err="1">
                <a:latin typeface="Carlito" charset="0"/>
                <a:cs typeface="Carlito" charset="0"/>
              </a:rPr>
              <a:t>Đếm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đến</a:t>
            </a:r>
            <a:r>
              <a:rPr lang="en-US" sz="3600" dirty="0">
                <a:latin typeface="Carlito" charset="0"/>
                <a:cs typeface="Carlito" charset="0"/>
              </a:rPr>
              <a:t> 4.Nhận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các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</a:t>
            </a:r>
            <a:r>
              <a:rPr lang="en-US" sz="3600" dirty="0" err="1">
                <a:latin typeface="Carlito" charset="0"/>
                <a:cs typeface="Carlito" charset="0"/>
              </a:rPr>
              <a:t>Tạo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nhóm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có</a:t>
            </a:r>
            <a:r>
              <a:rPr lang="en-US" sz="3600" dirty="0">
                <a:latin typeface="Carlito" charset="0"/>
                <a:cs typeface="Carlito" charset="0"/>
              </a:rPr>
              <a:t> 4 </a:t>
            </a:r>
            <a:r>
              <a:rPr lang="en-US" sz="3600" dirty="0" err="1">
                <a:latin typeface="Carlito" charset="0"/>
                <a:cs typeface="Carlito" charset="0"/>
              </a:rPr>
              <a:t>đối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tượng</a:t>
            </a:r>
            <a:r>
              <a:rPr lang="en-US" sz="3600" dirty="0">
                <a:latin typeface="Carlito" charset="0"/>
                <a:cs typeface="Carlito" charset="0"/>
              </a:rPr>
              <a:t> . </a:t>
            </a:r>
            <a:r>
              <a:rPr lang="en-US" sz="3600" dirty="0" err="1">
                <a:latin typeface="Carlito" charset="0"/>
                <a:cs typeface="Carlito" charset="0"/>
              </a:rPr>
              <a:t>Nhận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biết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chữ</a:t>
            </a:r>
            <a:r>
              <a:rPr lang="en-US" sz="3600" dirty="0">
                <a:latin typeface="Carlito" charset="0"/>
                <a:cs typeface="Carlito" charset="0"/>
              </a:rPr>
              <a:t> </a:t>
            </a:r>
            <a:r>
              <a:rPr lang="en-US" sz="3600" dirty="0" err="1">
                <a:latin typeface="Carlito" charset="0"/>
                <a:cs typeface="Carlito" charset="0"/>
              </a:rPr>
              <a:t>số</a:t>
            </a:r>
            <a:r>
              <a:rPr lang="en-US" sz="3600" dirty="0">
                <a:latin typeface="Carlito" charset="0"/>
                <a:cs typeface="Carlito" charset="0"/>
              </a:rPr>
              <a:t> 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7983"/>
              </a:lnSpc>
            </a:pPr>
            <a:endParaRPr lang="en-US" sz="44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268200" y="2658359"/>
            <a:ext cx="2995713" cy="3182696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-566277" y="8212278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3730690" y="8212278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8001000" y="8245875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16615843" y="7354775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31041" y="3043695"/>
            <a:ext cx="1672157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3"/>
          <p:cNvSpPr/>
          <p:nvPr/>
        </p:nvSpPr>
        <p:spPr>
          <a:xfrm>
            <a:off x="12268200" y="8252290"/>
            <a:ext cx="4267200" cy="966942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971827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095252" y="951452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05567" y="8468365"/>
            <a:ext cx="3082433" cy="1818635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8956" y="1444040"/>
            <a:ext cx="15911344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3"/>
              </a:lnSpc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7200" dirty="0" smtClean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vi-VN" sz="7200" dirty="0">
                <a:latin typeface="Times New Roman" pitchFamily="18" charset="0"/>
                <a:cs typeface="Times New Roman" pitchFamily="18" charset="0"/>
              </a:rPr>
              <a:t>4 được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vi-VN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200" dirty="0">
                <a:latin typeface="Times New Roman" pitchFamily="18" charset="0"/>
                <a:cs typeface="Times New Roman" pitchFamily="18" charset="0"/>
              </a:rPr>
              <a:t>bằng 1 nét xiên, 1 nét ngang và 1 nét sổ thẳng.</a:t>
            </a:r>
            <a:endParaRPr lang="en-US" sz="6653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983"/>
              </a:lnSpc>
            </a:pPr>
            <a:endParaRPr lang="en-US" sz="6653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1110" y="3842371"/>
            <a:ext cx="3657600" cy="538609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360</Words>
  <Application>Microsoft Office PowerPoint</Application>
  <PresentationFormat>Custom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Carlito</vt:lpstr>
      <vt:lpstr>Agrandir</vt:lpstr>
      <vt:lpstr>Calibri</vt:lpstr>
      <vt:lpstr>Londrina Solid</vt:lpstr>
      <vt:lpstr>.VnArial</vt:lpstr>
      <vt:lpstr>Times New Roman</vt:lpstr>
      <vt:lpstr>Agrandir Bold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4 (Tiết 1)</dc:title>
  <cp:lastModifiedBy>SKY</cp:lastModifiedBy>
  <cp:revision>7</cp:revision>
  <dcterms:created xsi:type="dcterms:W3CDTF">2006-08-16T00:00:00Z</dcterms:created>
  <dcterms:modified xsi:type="dcterms:W3CDTF">2023-12-26T10:02:21Z</dcterms:modified>
  <dc:identifier>DAF3-pJcMto</dc:identifier>
</cp:coreProperties>
</file>