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DejaVu Serif Bold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Noto Sans Bold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071" y="-1681965"/>
            <a:ext cx="20788017" cy="13018496"/>
          </a:xfrm>
          <a:custGeom>
            <a:avLst/>
            <a:gdLst/>
            <a:ahLst/>
            <a:cxnLst/>
            <a:rect l="l" t="t" r="r" b="b"/>
            <a:pathLst>
              <a:path w="20788017" h="13018496">
                <a:moveTo>
                  <a:pt x="0" y="0"/>
                </a:moveTo>
                <a:lnTo>
                  <a:pt x="20788017" y="0"/>
                </a:lnTo>
                <a:lnTo>
                  <a:pt x="20788017" y="13018496"/>
                </a:lnTo>
                <a:lnTo>
                  <a:pt x="0" y="13018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94608" y="144954"/>
            <a:ext cx="11698784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800" dirty="0" err="1">
                <a:solidFill>
                  <a:srgbClr val="004AAD"/>
                </a:solidFill>
                <a:latin typeface="Noto Sans Bold"/>
              </a:rPr>
              <a:t>Kể</a:t>
            </a:r>
            <a:r>
              <a:rPr lang="en-US" sz="8800" dirty="0">
                <a:solidFill>
                  <a:srgbClr val="004AA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004AAD"/>
                </a:solidFill>
                <a:latin typeface="Noto Sans Bold"/>
              </a:rPr>
              <a:t>chuyện</a:t>
            </a:r>
            <a:r>
              <a:rPr lang="en-US" sz="8800" dirty="0">
                <a:solidFill>
                  <a:srgbClr val="004AA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004AAD"/>
                </a:solidFill>
                <a:latin typeface="Noto Sans Bold"/>
              </a:rPr>
              <a:t>sáng</a:t>
            </a:r>
            <a:r>
              <a:rPr lang="en-US" sz="8800" dirty="0">
                <a:solidFill>
                  <a:srgbClr val="004AA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004AAD"/>
                </a:solidFill>
                <a:latin typeface="Noto Sans Bold"/>
              </a:rPr>
              <a:t>tạo</a:t>
            </a:r>
            <a:r>
              <a:rPr lang="en-US" sz="8800" dirty="0">
                <a:solidFill>
                  <a:srgbClr val="004AAD"/>
                </a:solidFill>
                <a:latin typeface="Noto Sans Bold"/>
              </a:rPr>
              <a:t>:</a:t>
            </a:r>
          </a:p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4AAD"/>
                </a:solidFill>
                <a:latin typeface="Noto Sans Bold"/>
              </a:rPr>
              <a:t>Chú</a:t>
            </a:r>
            <a:r>
              <a:rPr lang="en-US" sz="9200" dirty="0">
                <a:solidFill>
                  <a:srgbClr val="004AAD"/>
                </a:solidFill>
                <a:latin typeface="Noto Sans Bold"/>
              </a:rPr>
              <a:t> </a:t>
            </a:r>
            <a:r>
              <a:rPr lang="en-US" sz="9200" dirty="0" err="1">
                <a:solidFill>
                  <a:srgbClr val="004AAD"/>
                </a:solidFill>
                <a:latin typeface="Noto Sans Bold"/>
              </a:rPr>
              <a:t>dê</a:t>
            </a:r>
            <a:r>
              <a:rPr lang="en-US" sz="9200" dirty="0">
                <a:solidFill>
                  <a:srgbClr val="004AAD"/>
                </a:solidFill>
                <a:latin typeface="Noto Sans Bold"/>
              </a:rPr>
              <a:t> </a:t>
            </a:r>
            <a:r>
              <a:rPr lang="en-US" sz="9200" dirty="0" err="1">
                <a:solidFill>
                  <a:srgbClr val="004AAD"/>
                </a:solidFill>
                <a:latin typeface="Noto Sans Bold"/>
              </a:rPr>
              <a:t>đen</a:t>
            </a:r>
            <a:endParaRPr lang="en-US" sz="9200" dirty="0">
              <a:solidFill>
                <a:srgbClr val="004AAD"/>
              </a:solidFill>
              <a:latin typeface="Noto Sans Bold"/>
            </a:endParaRPr>
          </a:p>
        </p:txBody>
      </p:sp>
      <p:sp>
        <p:nvSpPr>
          <p:cNvPr id="4" name="Freeform 3"/>
          <p:cNvSpPr/>
          <p:nvPr/>
        </p:nvSpPr>
        <p:spPr>
          <a:xfrm rot="70016" flipH="1">
            <a:off x="6613445" y="3063542"/>
            <a:ext cx="5328869" cy="5970721"/>
          </a:xfrm>
          <a:custGeom>
            <a:avLst/>
            <a:gdLst/>
            <a:ahLst/>
            <a:cxnLst/>
            <a:rect l="l" t="t" r="r" b="b"/>
            <a:pathLst>
              <a:path w="5328869" h="5970721">
                <a:moveTo>
                  <a:pt x="5328869" y="0"/>
                </a:moveTo>
                <a:lnTo>
                  <a:pt x="0" y="0"/>
                </a:lnTo>
                <a:lnTo>
                  <a:pt x="0" y="5970721"/>
                </a:lnTo>
                <a:lnTo>
                  <a:pt x="5328869" y="5970721"/>
                </a:lnTo>
                <a:lnTo>
                  <a:pt x="53288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5452" y="-1556137"/>
            <a:ext cx="18984545" cy="13431565"/>
          </a:xfrm>
          <a:custGeom>
            <a:avLst/>
            <a:gdLst/>
            <a:ahLst/>
            <a:cxnLst/>
            <a:rect l="l" t="t" r="r" b="b"/>
            <a:pathLst>
              <a:path w="18984545" h="13431565">
                <a:moveTo>
                  <a:pt x="0" y="0"/>
                </a:moveTo>
                <a:lnTo>
                  <a:pt x="18984545" y="0"/>
                </a:lnTo>
                <a:lnTo>
                  <a:pt x="18984545" y="13431565"/>
                </a:lnTo>
                <a:lnTo>
                  <a:pt x="0" y="13431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593101"/>
            <a:ext cx="17698065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Noto Sans Bold"/>
              </a:rPr>
              <a:t>Nhóm 1 kể chuyện sáng tạo đóng kịch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5452" y="-1556137"/>
            <a:ext cx="18984545" cy="13431565"/>
          </a:xfrm>
          <a:custGeom>
            <a:avLst/>
            <a:gdLst/>
            <a:ahLst/>
            <a:cxnLst/>
            <a:rect l="l" t="t" r="r" b="b"/>
            <a:pathLst>
              <a:path w="18984545" h="13431565">
                <a:moveTo>
                  <a:pt x="0" y="0"/>
                </a:moveTo>
                <a:lnTo>
                  <a:pt x="18984545" y="0"/>
                </a:lnTo>
                <a:lnTo>
                  <a:pt x="18984545" y="13431565"/>
                </a:lnTo>
                <a:lnTo>
                  <a:pt x="0" y="13431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593101"/>
            <a:ext cx="17698065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Noto Sans Bold"/>
              </a:rPr>
              <a:t>Nhóm 2 kể chuyện sáng tạo qua tranh có các nhân vật rời.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68296" y="-1531012"/>
            <a:ext cx="21293716" cy="11818012"/>
          </a:xfrm>
          <a:custGeom>
            <a:avLst/>
            <a:gdLst/>
            <a:ahLst/>
            <a:cxnLst/>
            <a:rect l="l" t="t" r="r" b="b"/>
            <a:pathLst>
              <a:path w="21293716" h="11818012">
                <a:moveTo>
                  <a:pt x="0" y="0"/>
                </a:moveTo>
                <a:lnTo>
                  <a:pt x="21293715" y="0"/>
                </a:lnTo>
                <a:lnTo>
                  <a:pt x="21293715" y="11818012"/>
                </a:lnTo>
                <a:lnTo>
                  <a:pt x="0" y="11818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016" flipH="1">
            <a:off x="6046324" y="2674185"/>
            <a:ext cx="5328869" cy="5970721"/>
          </a:xfrm>
          <a:custGeom>
            <a:avLst/>
            <a:gdLst/>
            <a:ahLst/>
            <a:cxnLst/>
            <a:rect l="l" t="t" r="r" b="b"/>
            <a:pathLst>
              <a:path w="5328869" h="5970721">
                <a:moveTo>
                  <a:pt x="5328869" y="0"/>
                </a:moveTo>
                <a:lnTo>
                  <a:pt x="0" y="0"/>
                </a:lnTo>
                <a:lnTo>
                  <a:pt x="0" y="5970721"/>
                </a:lnTo>
                <a:lnTo>
                  <a:pt x="5328869" y="5970721"/>
                </a:lnTo>
                <a:lnTo>
                  <a:pt x="53288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3668" y="7955888"/>
            <a:ext cx="16230600" cy="381419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0" y="8796528"/>
            <a:ext cx="3657600" cy="1490472"/>
          </a:xfrm>
          <a:custGeom>
            <a:avLst/>
            <a:gdLst/>
            <a:ahLst/>
            <a:cxnLst/>
            <a:rect l="l" t="t" r="r" b="b"/>
            <a:pathLst>
              <a:path w="3657600" h="1490472">
                <a:moveTo>
                  <a:pt x="0" y="0"/>
                </a:moveTo>
                <a:lnTo>
                  <a:pt x="3657600" y="0"/>
                </a:lnTo>
                <a:lnTo>
                  <a:pt x="3657600" y="1490472"/>
                </a:lnTo>
                <a:lnTo>
                  <a:pt x="0" y="1490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22123" y="3283761"/>
            <a:ext cx="5556658" cy="5105180"/>
          </a:xfrm>
          <a:custGeom>
            <a:avLst/>
            <a:gdLst/>
            <a:ahLst/>
            <a:cxnLst/>
            <a:rect l="l" t="t" r="r" b="b"/>
            <a:pathLst>
              <a:path w="5556658" h="5105180">
                <a:moveTo>
                  <a:pt x="0" y="0"/>
                </a:moveTo>
                <a:lnTo>
                  <a:pt x="5556658" y="0"/>
                </a:lnTo>
                <a:lnTo>
                  <a:pt x="5556658" y="5105179"/>
                </a:lnTo>
                <a:lnTo>
                  <a:pt x="0" y="5105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2497" y="4236383"/>
            <a:ext cx="4100855" cy="4439356"/>
          </a:xfrm>
          <a:custGeom>
            <a:avLst/>
            <a:gdLst/>
            <a:ahLst/>
            <a:cxnLst/>
            <a:rect l="l" t="t" r="r" b="b"/>
            <a:pathLst>
              <a:path w="4100855" h="4439356">
                <a:moveTo>
                  <a:pt x="0" y="0"/>
                </a:moveTo>
                <a:lnTo>
                  <a:pt x="4100855" y="0"/>
                </a:lnTo>
                <a:lnTo>
                  <a:pt x="4100855" y="4439356"/>
                </a:lnTo>
                <a:lnTo>
                  <a:pt x="0" y="4439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68135" y="5143500"/>
            <a:ext cx="2577142" cy="3782961"/>
          </a:xfrm>
          <a:custGeom>
            <a:avLst/>
            <a:gdLst/>
            <a:ahLst/>
            <a:cxnLst/>
            <a:rect l="l" t="t" r="r" b="b"/>
            <a:pathLst>
              <a:path w="2577142" h="3782961">
                <a:moveTo>
                  <a:pt x="0" y="0"/>
                </a:moveTo>
                <a:lnTo>
                  <a:pt x="2577143" y="0"/>
                </a:lnTo>
                <a:lnTo>
                  <a:pt x="2577143" y="3782961"/>
                </a:lnTo>
                <a:lnTo>
                  <a:pt x="0" y="3782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88587" y="4811661"/>
            <a:ext cx="3831908" cy="4114800"/>
          </a:xfrm>
          <a:custGeom>
            <a:avLst/>
            <a:gdLst/>
            <a:ahLst/>
            <a:cxnLst/>
            <a:rect l="l" t="t" r="r" b="b"/>
            <a:pathLst>
              <a:path w="3831908" h="4114800">
                <a:moveTo>
                  <a:pt x="0" y="0"/>
                </a:moveTo>
                <a:lnTo>
                  <a:pt x="3831907" y="0"/>
                </a:lnTo>
                <a:lnTo>
                  <a:pt x="3831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18919" y="4487197"/>
            <a:ext cx="7203151" cy="4114800"/>
          </a:xfrm>
          <a:custGeom>
            <a:avLst/>
            <a:gdLst/>
            <a:ahLst/>
            <a:cxnLst/>
            <a:rect l="l" t="t" r="r" b="b"/>
            <a:pathLst>
              <a:path w="7203151" h="4114800">
                <a:moveTo>
                  <a:pt x="0" y="0"/>
                </a:moveTo>
                <a:lnTo>
                  <a:pt x="7203151" y="0"/>
                </a:lnTo>
                <a:lnTo>
                  <a:pt x="72031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42355" y="5143500"/>
            <a:ext cx="5028269" cy="4114800"/>
          </a:xfrm>
          <a:custGeom>
            <a:avLst/>
            <a:gdLst/>
            <a:ahLst/>
            <a:cxnLst/>
            <a:rect l="l" t="t" r="r" b="b"/>
            <a:pathLst>
              <a:path w="5028269" h="4114800">
                <a:moveTo>
                  <a:pt x="0" y="0"/>
                </a:moveTo>
                <a:lnTo>
                  <a:pt x="5028269" y="0"/>
                </a:lnTo>
                <a:lnTo>
                  <a:pt x="50282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2807479" y="5412083"/>
            <a:ext cx="3432749" cy="3846217"/>
          </a:xfrm>
          <a:custGeom>
            <a:avLst/>
            <a:gdLst/>
            <a:ahLst/>
            <a:cxnLst/>
            <a:rect l="l" t="t" r="r" b="b"/>
            <a:pathLst>
              <a:path w="3432749" h="3846217">
                <a:moveTo>
                  <a:pt x="3432749" y="0"/>
                </a:moveTo>
                <a:lnTo>
                  <a:pt x="0" y="0"/>
                </a:lnTo>
                <a:lnTo>
                  <a:pt x="0" y="3846217"/>
                </a:lnTo>
                <a:lnTo>
                  <a:pt x="3432749" y="3846217"/>
                </a:lnTo>
                <a:lnTo>
                  <a:pt x="343274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7088" cy="11672701"/>
          </a:xfrm>
          <a:custGeom>
            <a:avLst/>
            <a:gdLst/>
            <a:ahLst/>
            <a:cxnLst/>
            <a:rect l="l" t="t" r="r" b="b"/>
            <a:pathLst>
              <a:path w="18507088" h="11672701">
                <a:moveTo>
                  <a:pt x="0" y="0"/>
                </a:moveTo>
                <a:lnTo>
                  <a:pt x="18507088" y="0"/>
                </a:lnTo>
                <a:lnTo>
                  <a:pt x="18507088" y="11672701"/>
                </a:lnTo>
                <a:lnTo>
                  <a:pt x="0" y="1167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1" b="-66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0031" y="2922344"/>
            <a:ext cx="10500926" cy="6335956"/>
          </a:xfrm>
          <a:custGeom>
            <a:avLst/>
            <a:gdLst/>
            <a:ahLst/>
            <a:cxnLst/>
            <a:rect l="l" t="t" r="r" b="b"/>
            <a:pathLst>
              <a:path w="10500926" h="6335956">
                <a:moveTo>
                  <a:pt x="0" y="0"/>
                </a:moveTo>
                <a:lnTo>
                  <a:pt x="10500926" y="0"/>
                </a:lnTo>
                <a:lnTo>
                  <a:pt x="10500926" y="6335956"/>
                </a:lnTo>
                <a:lnTo>
                  <a:pt x="0" y="6335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57" r="-4357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381583" y="3327314"/>
            <a:ext cx="2691185" cy="5930986"/>
          </a:xfrm>
          <a:custGeom>
            <a:avLst/>
            <a:gdLst/>
            <a:ahLst/>
            <a:cxnLst/>
            <a:rect l="l" t="t" r="r" b="b"/>
            <a:pathLst>
              <a:path w="2691185" h="5930986">
                <a:moveTo>
                  <a:pt x="2691185" y="0"/>
                </a:moveTo>
                <a:lnTo>
                  <a:pt x="0" y="0"/>
                </a:lnTo>
                <a:lnTo>
                  <a:pt x="0" y="5930986"/>
                </a:lnTo>
                <a:lnTo>
                  <a:pt x="2691185" y="5930986"/>
                </a:lnTo>
                <a:lnTo>
                  <a:pt x="269118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35824" y="5143500"/>
            <a:ext cx="3657600" cy="1924812"/>
          </a:xfrm>
          <a:custGeom>
            <a:avLst/>
            <a:gdLst/>
            <a:ahLst/>
            <a:cxnLst/>
            <a:rect l="l" t="t" r="r" b="b"/>
            <a:pathLst>
              <a:path w="3657600" h="1924812">
                <a:moveTo>
                  <a:pt x="0" y="0"/>
                </a:moveTo>
                <a:lnTo>
                  <a:pt x="3657600" y="0"/>
                </a:lnTo>
                <a:lnTo>
                  <a:pt x="3657600" y="1924812"/>
                </a:lnTo>
                <a:lnTo>
                  <a:pt x="0" y="1924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07479" y="1430266"/>
            <a:ext cx="898594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Kịch rối tay: Chú dê đen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5452" y="-1556137"/>
            <a:ext cx="18984545" cy="13431565"/>
          </a:xfrm>
          <a:custGeom>
            <a:avLst/>
            <a:gdLst/>
            <a:ahLst/>
            <a:cxnLst/>
            <a:rect l="l" t="t" r="r" b="b"/>
            <a:pathLst>
              <a:path w="18984545" h="13431565">
                <a:moveTo>
                  <a:pt x="0" y="0"/>
                </a:moveTo>
                <a:lnTo>
                  <a:pt x="18984545" y="0"/>
                </a:lnTo>
                <a:lnTo>
                  <a:pt x="18984545" y="13431565"/>
                </a:lnTo>
                <a:lnTo>
                  <a:pt x="0" y="13431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66179" y="3593101"/>
            <a:ext cx="11365706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Noto Sans Bold"/>
              </a:rPr>
              <a:t>Kể chuyện sáng tạo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642" y="6813427"/>
            <a:ext cx="18242358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DejaVu Serif Bold"/>
              </a:rPr>
              <a:t>Chia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lớp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làm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2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nhóm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để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sáng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tạo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câu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truyện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từ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các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đồ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cho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sẵn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</Words>
  <Application>Microsoft Office PowerPoint</Application>
  <PresentationFormat>Custom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DejaVu Serif Bold</vt:lpstr>
      <vt:lpstr>Calibri</vt:lpstr>
      <vt:lpstr>Noto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Chúc mừng sinh nhật Nhã Kì</dc:title>
  <cp:lastModifiedBy>SKY</cp:lastModifiedBy>
  <cp:revision>3</cp:revision>
  <dcterms:created xsi:type="dcterms:W3CDTF">2006-08-16T00:00:00Z</dcterms:created>
  <dcterms:modified xsi:type="dcterms:W3CDTF">2023-12-11T10:21:49Z</dcterms:modified>
  <dc:identifier>DAF2WUBaEeU</dc:identifier>
</cp:coreProperties>
</file>