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3" r:id="rId12"/>
  </p:sldIdLst>
  <p:sldSz cx="18288000" cy="10287000"/>
  <p:notesSz cx="6858000" cy="9144000"/>
  <p:embeddedFontLst>
    <p:embeddedFont>
      <p:font typeface=".VnTime" pitchFamily="34" charset="0"/>
      <p:regular r:id="rId13"/>
      <p:bold r:id="rId14"/>
      <p:italic r:id="rId15"/>
      <p:boldItalic r:id="rId16"/>
    </p:embeddedFont>
    <p:embeddedFont>
      <p:font typeface="Roboto" charset="0"/>
      <p:regular r:id="rId17"/>
    </p:embeddedFont>
    <p:embeddedFont>
      <p:font typeface="Charm" charset="-34"/>
      <p:regular r:id="rId18"/>
    </p:embeddedFont>
    <p:embeddedFont>
      <p:font typeface="Chewy" charset="0"/>
      <p:regular r:id="rId19"/>
    </p:embeddedFont>
    <p:embeddedFont>
      <p:font typeface="Noto Sans Bold" charset="0"/>
      <p:regular r:id="rId20"/>
    </p:embeddedFont>
    <p:embeddedFont>
      <p:font typeface=".VnAvant" pitchFamily="34" charset="0"/>
      <p:regular r:id="rId21"/>
      <p:bold r:id="rId22"/>
      <p:italic r:id="rId23"/>
      <p:boldItalic r:id="rId24"/>
    </p:embeddedFont>
    <p:embeddedFont>
      <p:font typeface="Arial Black" pitchFamily="34" charset="0"/>
      <p:bold r:id="rId25"/>
    </p:embeddedFont>
    <p:embeddedFont>
      <p:font typeface="DejaVu Serif Bold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BodoniH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5" d="100"/>
          <a:sy n="35" d="100"/>
        </p:scale>
        <p:origin x="-134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57.xml"/><Relationship Id="rId18" Type="http://schemas.openxmlformats.org/officeDocument/2006/relationships/tags" Target="../tags/tag162.xml"/><Relationship Id="rId26" Type="http://schemas.openxmlformats.org/officeDocument/2006/relationships/tags" Target="../tags/tag170.xml"/><Relationship Id="rId39" Type="http://schemas.openxmlformats.org/officeDocument/2006/relationships/tags" Target="../tags/tag183.xml"/><Relationship Id="rId21" Type="http://schemas.openxmlformats.org/officeDocument/2006/relationships/tags" Target="../tags/tag165.xml"/><Relationship Id="rId34" Type="http://schemas.openxmlformats.org/officeDocument/2006/relationships/tags" Target="../tags/tag178.xml"/><Relationship Id="rId42" Type="http://schemas.openxmlformats.org/officeDocument/2006/relationships/tags" Target="../tags/tag186.xml"/><Relationship Id="rId47" Type="http://schemas.openxmlformats.org/officeDocument/2006/relationships/audio" Target="../media/audio7.wav"/><Relationship Id="rId50" Type="http://schemas.openxmlformats.org/officeDocument/2006/relationships/audio" Target="../media/audio4.wav"/><Relationship Id="rId55" Type="http://schemas.openxmlformats.org/officeDocument/2006/relationships/image" Target="../media/image33.jpeg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5" Type="http://schemas.openxmlformats.org/officeDocument/2006/relationships/tags" Target="../tags/tag169.xml"/><Relationship Id="rId33" Type="http://schemas.openxmlformats.org/officeDocument/2006/relationships/tags" Target="../tags/tag177.xml"/><Relationship Id="rId38" Type="http://schemas.openxmlformats.org/officeDocument/2006/relationships/tags" Target="../tags/tag182.xml"/><Relationship Id="rId46" Type="http://schemas.openxmlformats.org/officeDocument/2006/relationships/slideLayout" Target="../slideLayouts/slideLayout7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20" Type="http://schemas.openxmlformats.org/officeDocument/2006/relationships/tags" Target="../tags/tag164.xml"/><Relationship Id="rId29" Type="http://schemas.openxmlformats.org/officeDocument/2006/relationships/tags" Target="../tags/tag173.xml"/><Relationship Id="rId41" Type="http://schemas.openxmlformats.org/officeDocument/2006/relationships/tags" Target="../tags/tag185.xml"/><Relationship Id="rId54" Type="http://schemas.openxmlformats.org/officeDocument/2006/relationships/image" Target="../media/image32.jpeg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24" Type="http://schemas.openxmlformats.org/officeDocument/2006/relationships/tags" Target="../tags/tag168.xml"/><Relationship Id="rId32" Type="http://schemas.openxmlformats.org/officeDocument/2006/relationships/tags" Target="../tags/tag176.xml"/><Relationship Id="rId37" Type="http://schemas.openxmlformats.org/officeDocument/2006/relationships/tags" Target="../tags/tag181.xml"/><Relationship Id="rId40" Type="http://schemas.openxmlformats.org/officeDocument/2006/relationships/tags" Target="../tags/tag184.xml"/><Relationship Id="rId45" Type="http://schemas.openxmlformats.org/officeDocument/2006/relationships/tags" Target="../tags/tag189.xml"/><Relationship Id="rId53" Type="http://schemas.openxmlformats.org/officeDocument/2006/relationships/image" Target="../media/image27.png"/><Relationship Id="rId5" Type="http://schemas.openxmlformats.org/officeDocument/2006/relationships/tags" Target="../tags/tag149.xml"/><Relationship Id="rId15" Type="http://schemas.openxmlformats.org/officeDocument/2006/relationships/tags" Target="../tags/tag159.xml"/><Relationship Id="rId23" Type="http://schemas.openxmlformats.org/officeDocument/2006/relationships/tags" Target="../tags/tag167.xml"/><Relationship Id="rId28" Type="http://schemas.openxmlformats.org/officeDocument/2006/relationships/tags" Target="../tags/tag172.xml"/><Relationship Id="rId36" Type="http://schemas.openxmlformats.org/officeDocument/2006/relationships/tags" Target="../tags/tag180.xml"/><Relationship Id="rId49" Type="http://schemas.openxmlformats.org/officeDocument/2006/relationships/audio" Target="../media/audio3.wav"/><Relationship Id="rId10" Type="http://schemas.openxmlformats.org/officeDocument/2006/relationships/tags" Target="../tags/tag154.xml"/><Relationship Id="rId19" Type="http://schemas.openxmlformats.org/officeDocument/2006/relationships/tags" Target="../tags/tag163.xml"/><Relationship Id="rId31" Type="http://schemas.openxmlformats.org/officeDocument/2006/relationships/tags" Target="../tags/tag175.xml"/><Relationship Id="rId44" Type="http://schemas.openxmlformats.org/officeDocument/2006/relationships/tags" Target="../tags/tag188.xml"/><Relationship Id="rId52" Type="http://schemas.openxmlformats.org/officeDocument/2006/relationships/audio" Target="../media/audio5.wav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Relationship Id="rId22" Type="http://schemas.openxmlformats.org/officeDocument/2006/relationships/tags" Target="../tags/tag166.xml"/><Relationship Id="rId27" Type="http://schemas.openxmlformats.org/officeDocument/2006/relationships/tags" Target="../tags/tag171.xml"/><Relationship Id="rId30" Type="http://schemas.openxmlformats.org/officeDocument/2006/relationships/tags" Target="../tags/tag174.xml"/><Relationship Id="rId35" Type="http://schemas.openxmlformats.org/officeDocument/2006/relationships/tags" Target="../tags/tag179.xml"/><Relationship Id="rId43" Type="http://schemas.openxmlformats.org/officeDocument/2006/relationships/tags" Target="../tags/tag187.xml"/><Relationship Id="rId48" Type="http://schemas.openxmlformats.org/officeDocument/2006/relationships/audio" Target="../media/audio2.wav"/><Relationship Id="rId56" Type="http://schemas.openxmlformats.org/officeDocument/2006/relationships/image" Target="../media/image34.jpeg"/><Relationship Id="rId8" Type="http://schemas.openxmlformats.org/officeDocument/2006/relationships/tags" Target="../tags/tag152.xml"/><Relationship Id="rId51" Type="http://schemas.openxmlformats.org/officeDocument/2006/relationships/audio" Target="../media/audio6.wav"/><Relationship Id="rId3" Type="http://schemas.openxmlformats.org/officeDocument/2006/relationships/tags" Target="../tags/tag1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102" Type="http://schemas.openxmlformats.org/officeDocument/2006/relationships/audio" Target="../media/audio2.wav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slideLayout" Target="../slideLayouts/slideLayout2.xml"/><Relationship Id="rId105" Type="http://schemas.openxmlformats.org/officeDocument/2006/relationships/audio" Target="../media/audio5.wav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audio" Target="../media/audio3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audio" Target="../media/audio6.wav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audio" Target="../media/audio1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tags" Target="../tags/tag136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tags" Target="../tags/tag144.xml"/><Relationship Id="rId50" Type="http://schemas.openxmlformats.org/officeDocument/2006/relationships/audio" Target="../media/audio2.wav"/><Relationship Id="rId55" Type="http://schemas.openxmlformats.org/officeDocument/2006/relationships/image" Target="../media/image28.png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audio" Target="../media/media2.WAV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tags" Target="../tags/tag143.xml"/><Relationship Id="rId2" Type="http://schemas.openxmlformats.org/officeDocument/2006/relationships/tags" Target="../tags/tag101.xml"/><Relationship Id="rId16" Type="http://schemas.microsoft.com/office/2007/relationships/media" Target="../media/media2.WAV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41" Type="http://schemas.openxmlformats.org/officeDocument/2006/relationships/tags" Target="../tags/tag138.xml"/><Relationship Id="rId54" Type="http://schemas.openxmlformats.org/officeDocument/2006/relationships/image" Target="../media/image27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3" Type="http://schemas.openxmlformats.org/officeDocument/2006/relationships/audio" Target="../media/audio6.wav"/><Relationship Id="rId58" Type="http://schemas.openxmlformats.org/officeDocument/2006/relationships/image" Target="../media/image31.jpeg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audio" Target="../media/audio7.wav"/><Relationship Id="rId57" Type="http://schemas.openxmlformats.org/officeDocument/2006/relationships/image" Target="../media/image30.jpeg"/><Relationship Id="rId10" Type="http://schemas.openxmlformats.org/officeDocument/2006/relationships/tags" Target="../tags/tag109.xml"/><Relationship Id="rId19" Type="http://schemas.openxmlformats.org/officeDocument/2006/relationships/tags" Target="../tags/tag116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52" Type="http://schemas.openxmlformats.org/officeDocument/2006/relationships/audio" Target="../media/audio4.wav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slideLayout" Target="../slideLayouts/slideLayout7.xml"/><Relationship Id="rId56" Type="http://schemas.openxmlformats.org/officeDocument/2006/relationships/image" Target="../media/image29.jpeg"/><Relationship Id="rId8" Type="http://schemas.openxmlformats.org/officeDocument/2006/relationships/tags" Target="../tags/tag107.xml"/><Relationship Id="rId51" Type="http://schemas.openxmlformats.org/officeDocument/2006/relationships/audio" Target="../media/audio3.wav"/><Relationship Id="rId3" Type="http://schemas.openxmlformats.org/officeDocument/2006/relationships/tags" Target="../tags/tag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370513" y="6609440"/>
            <a:ext cx="19029026" cy="8517319"/>
            <a:chOff x="0" y="0"/>
            <a:chExt cx="25372035" cy="11356425"/>
          </a:xfrm>
        </p:grpSpPr>
        <p:sp>
          <p:nvSpPr>
            <p:cNvPr id="6" name="Freeform 6"/>
            <p:cNvSpPr/>
            <p:nvPr/>
          </p:nvSpPr>
          <p:spPr>
            <a:xfrm>
              <a:off x="0" y="242434"/>
              <a:ext cx="6776046" cy="10995613"/>
            </a:xfrm>
            <a:custGeom>
              <a:avLst/>
              <a:gdLst/>
              <a:ahLst/>
              <a:cxnLst/>
              <a:rect l="l" t="t" r="r" b="b"/>
              <a:pathLst>
                <a:path w="6776046" h="10995613">
                  <a:moveTo>
                    <a:pt x="0" y="0"/>
                  </a:moveTo>
                  <a:lnTo>
                    <a:pt x="6776046" y="0"/>
                  </a:lnTo>
                  <a:lnTo>
                    <a:pt x="6776046" y="10995613"/>
                  </a:lnTo>
                  <a:lnTo>
                    <a:pt x="0" y="10995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8760922" y="360812"/>
              <a:ext cx="6611112" cy="10995613"/>
            </a:xfrm>
            <a:custGeom>
              <a:avLst/>
              <a:gdLst/>
              <a:ahLst/>
              <a:cxnLst/>
              <a:rect l="l" t="t" r="r" b="b"/>
              <a:pathLst>
                <a:path w="6611112" h="10995613">
                  <a:moveTo>
                    <a:pt x="0" y="0"/>
                  </a:moveTo>
                  <a:lnTo>
                    <a:pt x="6611113" y="0"/>
                  </a:lnTo>
                  <a:lnTo>
                    <a:pt x="6611113" y="10995613"/>
                  </a:lnTo>
                  <a:lnTo>
                    <a:pt x="0" y="10995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96766" y="250835"/>
              <a:ext cx="8094916" cy="10564327"/>
            </a:xfrm>
            <a:custGeom>
              <a:avLst/>
              <a:gdLst/>
              <a:ahLst/>
              <a:cxnLst/>
              <a:rect l="l" t="t" r="r" b="b"/>
              <a:pathLst>
                <a:path w="8094916" h="10564327">
                  <a:moveTo>
                    <a:pt x="0" y="0"/>
                  </a:moveTo>
                  <a:lnTo>
                    <a:pt x="8094916" y="0"/>
                  </a:lnTo>
                  <a:lnTo>
                    <a:pt x="8094916" y="10564327"/>
                  </a:lnTo>
                  <a:lnTo>
                    <a:pt x="0" y="10564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7317379" y="155005"/>
              <a:ext cx="7156460" cy="10133041"/>
            </a:xfrm>
            <a:custGeom>
              <a:avLst/>
              <a:gdLst/>
              <a:ahLst/>
              <a:cxnLst/>
              <a:rect l="l" t="t" r="r" b="b"/>
              <a:pathLst>
                <a:path w="7156460" h="10133041">
                  <a:moveTo>
                    <a:pt x="7156460" y="0"/>
                  </a:moveTo>
                  <a:lnTo>
                    <a:pt x="0" y="0"/>
                  </a:lnTo>
                  <a:lnTo>
                    <a:pt x="0" y="10133041"/>
                  </a:lnTo>
                  <a:lnTo>
                    <a:pt x="7156460" y="10133041"/>
                  </a:lnTo>
                  <a:lnTo>
                    <a:pt x="715646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9617093" y="0"/>
              <a:ext cx="6789791" cy="10995613"/>
            </a:xfrm>
            <a:custGeom>
              <a:avLst/>
              <a:gdLst/>
              <a:ahLst/>
              <a:cxnLst/>
              <a:rect l="l" t="t" r="r" b="b"/>
              <a:pathLst>
                <a:path w="6789791" h="10995613">
                  <a:moveTo>
                    <a:pt x="6789791" y="0"/>
                  </a:moveTo>
                  <a:lnTo>
                    <a:pt x="0" y="0"/>
                  </a:lnTo>
                  <a:lnTo>
                    <a:pt x="0" y="10995613"/>
                  </a:lnTo>
                  <a:lnTo>
                    <a:pt x="6789791" y="10995613"/>
                  </a:lnTo>
                  <a:lnTo>
                    <a:pt x="6789791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389963" y="155005"/>
              <a:ext cx="5903922" cy="10758856"/>
            </a:xfrm>
            <a:custGeom>
              <a:avLst/>
              <a:gdLst/>
              <a:ahLst/>
              <a:cxnLst/>
              <a:rect l="l" t="t" r="r" b="b"/>
              <a:pathLst>
                <a:path w="5903922" h="10758856">
                  <a:moveTo>
                    <a:pt x="0" y="0"/>
                  </a:moveTo>
                  <a:lnTo>
                    <a:pt x="5903922" y="0"/>
                  </a:lnTo>
                  <a:lnTo>
                    <a:pt x="5903922" y="10758856"/>
                  </a:lnTo>
                  <a:lnTo>
                    <a:pt x="0" y="1075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944632" y="250835"/>
              <a:ext cx="7706031" cy="10758856"/>
            </a:xfrm>
            <a:custGeom>
              <a:avLst/>
              <a:gdLst/>
              <a:ahLst/>
              <a:cxnLst/>
              <a:rect l="l" t="t" r="r" b="b"/>
              <a:pathLst>
                <a:path w="7706031" h="10758856">
                  <a:moveTo>
                    <a:pt x="0" y="0"/>
                  </a:moveTo>
                  <a:lnTo>
                    <a:pt x="7706031" y="0"/>
                  </a:lnTo>
                  <a:lnTo>
                    <a:pt x="7706031" y="10758856"/>
                  </a:lnTo>
                  <a:lnTo>
                    <a:pt x="0" y="1075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95695" y="1269209"/>
            <a:ext cx="6826702" cy="735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000" dirty="0">
                <a:solidFill>
                  <a:srgbClr val="FFFFFF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3049"/>
              </a:lnSpc>
            </a:pPr>
            <a:r>
              <a:rPr lang="en-US" sz="2000" dirty="0">
                <a:solidFill>
                  <a:srgbClr val="FFFFFF"/>
                </a:solidFill>
                <a:latin typeface="DejaVu Serif Bold"/>
              </a:rPr>
              <a:t>TRƯỜNG MẦM NON CHIM ÉN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66733" y="3531894"/>
            <a:ext cx="8602406" cy="109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2800" dirty="0">
                <a:solidFill>
                  <a:srgbClr val="FFFFFF"/>
                </a:solidFill>
                <a:latin typeface="DejaVu Serif Bold"/>
              </a:rPr>
              <a:t>LĨNH VỰC PHÁT TRIỂN NHẬN THỨC</a:t>
            </a:r>
          </a:p>
          <a:p>
            <a:pPr algn="ctr">
              <a:lnSpc>
                <a:spcPts val="4503"/>
              </a:lnSpc>
            </a:pPr>
            <a:r>
              <a:rPr lang="en-US" sz="2800" dirty="0">
                <a:solidFill>
                  <a:srgbClr val="FFFFFF"/>
                </a:solidFill>
                <a:latin typeface="DejaVu Serif Bold"/>
              </a:rPr>
              <a:t>HOẠT ĐỘNG KHÁM PHÁ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7121" y="5064821"/>
            <a:ext cx="1046384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000" dirty="0" err="1">
                <a:solidFill>
                  <a:srgbClr val="FFBD59"/>
                </a:solidFill>
                <a:latin typeface="Charm"/>
              </a:rPr>
              <a:t>Đề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tài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: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Trò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chuyện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về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ngày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20/11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74853" y="6237111"/>
            <a:ext cx="7186166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Lứa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tuổi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Mẫu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giáo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nhỡ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(4-5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tuổi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)</a:t>
            </a:r>
          </a:p>
        </p:txBody>
      </p:sp>
      <p:sp>
        <p:nvSpPr>
          <p:cNvPr id="17" name="Freeform 17"/>
          <p:cNvSpPr/>
          <p:nvPr/>
        </p:nvSpPr>
        <p:spPr>
          <a:xfrm>
            <a:off x="8225566" y="2124294"/>
            <a:ext cx="1383007" cy="1383007"/>
          </a:xfrm>
          <a:custGeom>
            <a:avLst/>
            <a:gdLst/>
            <a:ahLst/>
            <a:cxnLst/>
            <a:rect l="l" t="t" r="r" b="b"/>
            <a:pathLst>
              <a:path w="1383007" h="1383007">
                <a:moveTo>
                  <a:pt x="0" y="0"/>
                </a:moveTo>
                <a:lnTo>
                  <a:pt x="1383008" y="0"/>
                </a:lnTo>
                <a:lnTo>
                  <a:pt x="1383008" y="1383008"/>
                </a:lnTo>
                <a:lnTo>
                  <a:pt x="0" y="13830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2441" y="1600200"/>
            <a:ext cx="849137" cy="8229600"/>
            <a:chOff x="1" y="768"/>
            <a:chExt cx="295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66" y="2614"/>
              <a:ext cx="173" cy="286"/>
              <a:chOff x="1873" y="1128"/>
              <a:chExt cx="2013" cy="3007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505" y="1682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334" y="1682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57" y="1667"/>
              <a:ext cx="173" cy="286"/>
              <a:chOff x="1874" y="1128"/>
              <a:chExt cx="2014" cy="3007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507" y="1680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336" y="1681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676" y="114300"/>
            <a:ext cx="17916524" cy="20574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latin typeface=".VnTime" panose="020B7200000000000000" pitchFamily="34" charset="0"/>
              </a:rPr>
              <a:t>       </a:t>
            </a:r>
            <a:r>
              <a:rPr lang="en-US" alt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cháu</a:t>
            </a:r>
            <a:endParaRPr lang="en-US" alt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20/11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"/>
            <a:ext cx="2159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93800" y="57150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pic>
        <p:nvPicPr>
          <p:cNvPr id="27700" name="Picture 52" descr="neu_be_ich_ky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52" y="2667084"/>
            <a:ext cx="53609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53" descr="tre-bi-bao-hanh-1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667084"/>
            <a:ext cx="640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54" descr="ngvn-08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75913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1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7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7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272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7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2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1289602" y="5474627"/>
            <a:ext cx="21428783" cy="9591441"/>
            <a:chOff x="0" y="0"/>
            <a:chExt cx="28571711" cy="12788588"/>
          </a:xfrm>
        </p:grpSpPr>
        <p:sp>
          <p:nvSpPr>
            <p:cNvPr id="6" name="Freeform 6"/>
            <p:cNvSpPr/>
            <p:nvPr/>
          </p:nvSpPr>
          <p:spPr>
            <a:xfrm>
              <a:off x="0" y="273007"/>
              <a:ext cx="7630576" cy="12382273"/>
            </a:xfrm>
            <a:custGeom>
              <a:avLst/>
              <a:gdLst/>
              <a:ahLst/>
              <a:cxnLst/>
              <a:rect l="l" t="t" r="r" b="b"/>
              <a:pathLst>
                <a:path w="7630576" h="12382273">
                  <a:moveTo>
                    <a:pt x="0" y="0"/>
                  </a:moveTo>
                  <a:lnTo>
                    <a:pt x="7630576" y="0"/>
                  </a:lnTo>
                  <a:lnTo>
                    <a:pt x="7630576" y="12382274"/>
                  </a:lnTo>
                  <a:lnTo>
                    <a:pt x="0" y="12382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126869" y="406314"/>
              <a:ext cx="7444842" cy="12382273"/>
            </a:xfrm>
            <a:custGeom>
              <a:avLst/>
              <a:gdLst/>
              <a:ahLst/>
              <a:cxnLst/>
              <a:rect l="l" t="t" r="r" b="b"/>
              <a:pathLst>
                <a:path w="7444842" h="12382273">
                  <a:moveTo>
                    <a:pt x="0" y="0"/>
                  </a:moveTo>
                  <a:lnTo>
                    <a:pt x="7444842" y="0"/>
                  </a:lnTo>
                  <a:lnTo>
                    <a:pt x="7444842" y="12382274"/>
                  </a:lnTo>
                  <a:lnTo>
                    <a:pt x="0" y="12382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22469" y="282468"/>
              <a:ext cx="9115768" cy="11896598"/>
            </a:xfrm>
            <a:custGeom>
              <a:avLst/>
              <a:gdLst/>
              <a:ahLst/>
              <a:cxnLst/>
              <a:rect l="l" t="t" r="r" b="b"/>
              <a:pathLst>
                <a:path w="9115768" h="11896598">
                  <a:moveTo>
                    <a:pt x="0" y="0"/>
                  </a:moveTo>
                  <a:lnTo>
                    <a:pt x="9115768" y="0"/>
                  </a:lnTo>
                  <a:lnTo>
                    <a:pt x="9115768" y="11896598"/>
                  </a:lnTo>
                  <a:lnTo>
                    <a:pt x="0" y="11896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8240176" y="174553"/>
              <a:ext cx="8058964" cy="11410923"/>
            </a:xfrm>
            <a:custGeom>
              <a:avLst/>
              <a:gdLst/>
              <a:ahLst/>
              <a:cxnLst/>
              <a:rect l="l" t="t" r="r" b="b"/>
              <a:pathLst>
                <a:path w="8058964" h="11410923">
                  <a:moveTo>
                    <a:pt x="8058964" y="0"/>
                  </a:moveTo>
                  <a:lnTo>
                    <a:pt x="0" y="0"/>
                  </a:lnTo>
                  <a:lnTo>
                    <a:pt x="0" y="11410922"/>
                  </a:lnTo>
                  <a:lnTo>
                    <a:pt x="8058964" y="11410922"/>
                  </a:lnTo>
                  <a:lnTo>
                    <a:pt x="805896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0829909" y="0"/>
              <a:ext cx="7646054" cy="12382273"/>
            </a:xfrm>
            <a:custGeom>
              <a:avLst/>
              <a:gdLst/>
              <a:ahLst/>
              <a:cxnLst/>
              <a:rect l="l" t="t" r="r" b="b"/>
              <a:pathLst>
                <a:path w="7646054" h="12382273">
                  <a:moveTo>
                    <a:pt x="7646053" y="0"/>
                  </a:moveTo>
                  <a:lnTo>
                    <a:pt x="0" y="0"/>
                  </a:lnTo>
                  <a:lnTo>
                    <a:pt x="0" y="12382273"/>
                  </a:lnTo>
                  <a:lnTo>
                    <a:pt x="7646053" y="12382273"/>
                  </a:lnTo>
                  <a:lnTo>
                    <a:pt x="764605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078576" y="174553"/>
              <a:ext cx="6648468" cy="12115659"/>
            </a:xfrm>
            <a:custGeom>
              <a:avLst/>
              <a:gdLst/>
              <a:ahLst/>
              <a:cxnLst/>
              <a:rect l="l" t="t" r="r" b="b"/>
              <a:pathLst>
                <a:path w="6648468" h="12115659">
                  <a:moveTo>
                    <a:pt x="0" y="0"/>
                  </a:moveTo>
                  <a:lnTo>
                    <a:pt x="6648468" y="0"/>
                  </a:lnTo>
                  <a:lnTo>
                    <a:pt x="6648468" y="12115659"/>
                  </a:lnTo>
                  <a:lnTo>
                    <a:pt x="0" y="121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081526" y="282468"/>
              <a:ext cx="8677841" cy="12115659"/>
            </a:xfrm>
            <a:custGeom>
              <a:avLst/>
              <a:gdLst/>
              <a:ahLst/>
              <a:cxnLst/>
              <a:rect l="l" t="t" r="r" b="b"/>
              <a:pathLst>
                <a:path w="8677841" h="12115659">
                  <a:moveTo>
                    <a:pt x="0" y="0"/>
                  </a:moveTo>
                  <a:lnTo>
                    <a:pt x="8677841" y="0"/>
                  </a:lnTo>
                  <a:lnTo>
                    <a:pt x="8677841" y="12115659"/>
                  </a:lnTo>
                  <a:lnTo>
                    <a:pt x="0" y="121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532432" y="2857500"/>
            <a:ext cx="15151417" cy="159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43"/>
              </a:lnSpc>
              <a:spcBef>
                <a:spcPct val="0"/>
              </a:spcBef>
            </a:pPr>
            <a:r>
              <a:rPr lang="en-US" sz="19900" u="none" strike="noStrike" dirty="0">
                <a:solidFill>
                  <a:srgbClr val="252627"/>
                </a:solidFill>
                <a:latin typeface="Chewy"/>
              </a:rPr>
              <a:t>Thank you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8515" y="567045"/>
            <a:ext cx="14828246" cy="7762883"/>
            <a:chOff x="0" y="0"/>
            <a:chExt cx="19770995" cy="10350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3589" cy="10350510"/>
            </a:xfrm>
            <a:custGeom>
              <a:avLst/>
              <a:gdLst/>
              <a:ahLst/>
              <a:cxnLst/>
              <a:rect l="l" t="t" r="r" b="b"/>
              <a:pathLst>
                <a:path w="13963589" h="10350510">
                  <a:moveTo>
                    <a:pt x="0" y="0"/>
                  </a:moveTo>
                  <a:lnTo>
                    <a:pt x="13963589" y="0"/>
                  </a:lnTo>
                  <a:lnTo>
                    <a:pt x="13963589" y="10350510"/>
                  </a:lnTo>
                  <a:lnTo>
                    <a:pt x="0" y="10350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9871233" y="0"/>
              <a:ext cx="9899762" cy="10350510"/>
            </a:xfrm>
            <a:custGeom>
              <a:avLst/>
              <a:gdLst/>
              <a:ahLst/>
              <a:cxnLst/>
              <a:rect l="l" t="t" r="r" b="b"/>
              <a:pathLst>
                <a:path w="9899762" h="10350510">
                  <a:moveTo>
                    <a:pt x="9899762" y="0"/>
                  </a:moveTo>
                  <a:lnTo>
                    <a:pt x="0" y="0"/>
                  </a:lnTo>
                  <a:lnTo>
                    <a:pt x="0" y="10350510"/>
                  </a:lnTo>
                  <a:lnTo>
                    <a:pt x="9899762" y="10350510"/>
                  </a:lnTo>
                  <a:lnTo>
                    <a:pt x="98997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4104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570509" y="-287152"/>
            <a:ext cx="5695486" cy="11167619"/>
          </a:xfrm>
          <a:custGeom>
            <a:avLst/>
            <a:gdLst/>
            <a:ahLst/>
            <a:cxnLst/>
            <a:rect l="l" t="t" r="r" b="b"/>
            <a:pathLst>
              <a:path w="5695486" h="11167619">
                <a:moveTo>
                  <a:pt x="0" y="0"/>
                </a:moveTo>
                <a:lnTo>
                  <a:pt x="5695486" y="0"/>
                </a:lnTo>
                <a:lnTo>
                  <a:pt x="5695486" y="11167620"/>
                </a:lnTo>
                <a:lnTo>
                  <a:pt x="0" y="11167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86556" y="3990529"/>
            <a:ext cx="7611760" cy="9240376"/>
          </a:xfrm>
          <a:custGeom>
            <a:avLst/>
            <a:gdLst/>
            <a:ahLst/>
            <a:cxnLst/>
            <a:rect l="l" t="t" r="r" b="b"/>
            <a:pathLst>
              <a:path w="7611760" h="9240376">
                <a:moveTo>
                  <a:pt x="0" y="0"/>
                </a:moveTo>
                <a:lnTo>
                  <a:pt x="7611760" y="0"/>
                </a:lnTo>
                <a:lnTo>
                  <a:pt x="7611760" y="9240376"/>
                </a:lnTo>
                <a:lnTo>
                  <a:pt x="0" y="9240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61292" y="8329928"/>
            <a:ext cx="4092952" cy="6395237"/>
          </a:xfrm>
          <a:custGeom>
            <a:avLst/>
            <a:gdLst/>
            <a:ahLst/>
            <a:cxnLst/>
            <a:rect l="l" t="t" r="r" b="b"/>
            <a:pathLst>
              <a:path w="4092952" h="6395237">
                <a:moveTo>
                  <a:pt x="0" y="0"/>
                </a:moveTo>
                <a:lnTo>
                  <a:pt x="4092952" y="0"/>
                </a:lnTo>
                <a:lnTo>
                  <a:pt x="4092952" y="6395237"/>
                </a:lnTo>
                <a:lnTo>
                  <a:pt x="0" y="6395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36321" y="8329928"/>
            <a:ext cx="4092952" cy="6395237"/>
          </a:xfrm>
          <a:custGeom>
            <a:avLst/>
            <a:gdLst/>
            <a:ahLst/>
            <a:cxnLst/>
            <a:rect l="l" t="t" r="r" b="b"/>
            <a:pathLst>
              <a:path w="4092952" h="6395237">
                <a:moveTo>
                  <a:pt x="0" y="0"/>
                </a:moveTo>
                <a:lnTo>
                  <a:pt x="4092952" y="0"/>
                </a:lnTo>
                <a:lnTo>
                  <a:pt x="4092952" y="6395237"/>
                </a:lnTo>
                <a:lnTo>
                  <a:pt x="0" y="6395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81314" y="567045"/>
            <a:ext cx="3020864" cy="3171511"/>
          </a:xfrm>
          <a:custGeom>
            <a:avLst/>
            <a:gdLst/>
            <a:ahLst/>
            <a:cxnLst/>
            <a:rect l="l" t="t" r="r" b="b"/>
            <a:pathLst>
              <a:path w="3020864" h="3171511">
                <a:moveTo>
                  <a:pt x="0" y="0"/>
                </a:moveTo>
                <a:lnTo>
                  <a:pt x="3020864" y="0"/>
                </a:lnTo>
                <a:lnTo>
                  <a:pt x="3020864" y="3171511"/>
                </a:lnTo>
                <a:lnTo>
                  <a:pt x="0" y="3171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492436" y="2671722"/>
            <a:ext cx="10795564" cy="160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7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và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trẻ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hát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và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vận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động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theo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lời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bài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hát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“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em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”</a:t>
            </a:r>
          </a:p>
        </p:txBody>
      </p:sp>
      <p:pic>
        <p:nvPicPr>
          <p:cNvPr id="11" name="Cô Giáo Em - Ellie Khánh Ngọc  Thần Đồng Âm Nhạc Việt Nam  Nhạc Thiếu Nhi 2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114800" y="5276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408857" y="844976"/>
            <a:ext cx="8315713" cy="5543809"/>
          </a:xfrm>
          <a:custGeom>
            <a:avLst/>
            <a:gdLst/>
            <a:ahLst/>
            <a:cxnLst/>
            <a:rect l="l" t="t" r="r" b="b"/>
            <a:pathLst>
              <a:path w="8315713" h="5543809">
                <a:moveTo>
                  <a:pt x="0" y="0"/>
                </a:moveTo>
                <a:lnTo>
                  <a:pt x="8315713" y="0"/>
                </a:lnTo>
                <a:lnTo>
                  <a:pt x="8315713" y="5543808"/>
                </a:lnTo>
                <a:lnTo>
                  <a:pt x="0" y="554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77164" y="1028700"/>
            <a:ext cx="6276778" cy="4242477"/>
          </a:xfrm>
          <a:custGeom>
            <a:avLst/>
            <a:gdLst/>
            <a:ahLst/>
            <a:cxnLst/>
            <a:rect l="l" t="t" r="r" b="b"/>
            <a:pathLst>
              <a:path w="6276778" h="4242477">
                <a:moveTo>
                  <a:pt x="0" y="0"/>
                </a:moveTo>
                <a:lnTo>
                  <a:pt x="6276778" y="0"/>
                </a:lnTo>
                <a:lnTo>
                  <a:pt x="6276778" y="4242477"/>
                </a:lnTo>
                <a:lnTo>
                  <a:pt x="0" y="424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77164" y="5597764"/>
            <a:ext cx="6276778" cy="3660536"/>
          </a:xfrm>
          <a:custGeom>
            <a:avLst/>
            <a:gdLst/>
            <a:ahLst/>
            <a:cxnLst/>
            <a:rect l="l" t="t" r="r" b="b"/>
            <a:pathLst>
              <a:path w="6276778" h="3660536">
                <a:moveTo>
                  <a:pt x="0" y="0"/>
                </a:moveTo>
                <a:lnTo>
                  <a:pt x="6276778" y="0"/>
                </a:lnTo>
                <a:lnTo>
                  <a:pt x="6276778" y="3660536"/>
                </a:lnTo>
                <a:lnTo>
                  <a:pt x="0" y="3660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439" b="-1443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6407834"/>
            <a:ext cx="9664239" cy="2591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Đây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ai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đang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làm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gì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Công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việc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của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các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như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thế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nào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Nơi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làm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việc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của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ở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đâu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0" y="-921754"/>
            <a:ext cx="18288000" cy="11978640"/>
          </a:xfrm>
          <a:custGeom>
            <a:avLst/>
            <a:gdLst/>
            <a:ahLst/>
            <a:cxnLst/>
            <a:rect l="l" t="t" r="r" b="b"/>
            <a:pathLst>
              <a:path w="18288000" h="11978640">
                <a:moveTo>
                  <a:pt x="0" y="0"/>
                </a:moveTo>
                <a:lnTo>
                  <a:pt x="18288000" y="0"/>
                </a:lnTo>
                <a:lnTo>
                  <a:pt x="18288000" y="11978640"/>
                </a:lnTo>
                <a:lnTo>
                  <a:pt x="0" y="11978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44214" y="1543330"/>
            <a:ext cx="3964765" cy="7048472"/>
          </a:xfrm>
          <a:custGeom>
            <a:avLst/>
            <a:gdLst/>
            <a:ahLst/>
            <a:cxnLst/>
            <a:rect l="l" t="t" r="r" b="b"/>
            <a:pathLst>
              <a:path w="3964765" h="7048472">
                <a:moveTo>
                  <a:pt x="0" y="0"/>
                </a:moveTo>
                <a:lnTo>
                  <a:pt x="3964766" y="0"/>
                </a:lnTo>
                <a:lnTo>
                  <a:pt x="3964766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66130" y="1257765"/>
            <a:ext cx="5587289" cy="3724859"/>
          </a:xfrm>
          <a:custGeom>
            <a:avLst/>
            <a:gdLst/>
            <a:ahLst/>
            <a:cxnLst/>
            <a:rect l="l" t="t" r="r" b="b"/>
            <a:pathLst>
              <a:path w="5587289" h="3724859">
                <a:moveTo>
                  <a:pt x="0" y="0"/>
                </a:moveTo>
                <a:lnTo>
                  <a:pt x="5587288" y="0"/>
                </a:lnTo>
                <a:lnTo>
                  <a:pt x="5587288" y="3724859"/>
                </a:lnTo>
                <a:lnTo>
                  <a:pt x="0" y="3724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75655" y="4747406"/>
            <a:ext cx="5587289" cy="3853419"/>
          </a:xfrm>
          <a:custGeom>
            <a:avLst/>
            <a:gdLst/>
            <a:ahLst/>
            <a:cxnLst/>
            <a:rect l="l" t="t" r="r" b="b"/>
            <a:pathLst>
              <a:path w="5587289" h="3853419">
                <a:moveTo>
                  <a:pt x="0" y="0"/>
                </a:moveTo>
                <a:lnTo>
                  <a:pt x="5587288" y="0"/>
                </a:lnTo>
                <a:lnTo>
                  <a:pt x="5587288" y="3853419"/>
                </a:lnTo>
                <a:lnTo>
                  <a:pt x="0" y="3853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476" t="-79047" r="-80016" b="-9307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30793" y="3426669"/>
            <a:ext cx="5377755" cy="249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</a:pP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Trang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phục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</a:p>
          <a:p>
            <a:pPr algn="ctr">
              <a:lnSpc>
                <a:spcPts val="10034"/>
              </a:lnSpc>
            </a:pP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của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cô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giáo</a:t>
            </a:r>
            <a:endParaRPr lang="en-US" sz="7167" dirty="0">
              <a:solidFill>
                <a:srgbClr val="FFFFFF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4104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146128" y="2733158"/>
            <a:ext cx="13995743" cy="345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28"/>
              </a:lnSpc>
            </a:pPr>
            <a:r>
              <a:rPr lang="en-US" sz="9949">
                <a:solidFill>
                  <a:srgbClr val="FFFFFF"/>
                </a:solidFill>
                <a:latin typeface="Noto Sans Bold"/>
              </a:rPr>
              <a:t>Các hoạt động trong ngày 20/11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79786" y="0"/>
            <a:ext cx="7908214" cy="5476438"/>
          </a:xfrm>
          <a:custGeom>
            <a:avLst/>
            <a:gdLst/>
            <a:ahLst/>
            <a:cxnLst/>
            <a:rect l="l" t="t" r="r" b="b"/>
            <a:pathLst>
              <a:path w="7908214" h="5476438">
                <a:moveTo>
                  <a:pt x="0" y="0"/>
                </a:moveTo>
                <a:lnTo>
                  <a:pt x="7908214" y="0"/>
                </a:lnTo>
                <a:lnTo>
                  <a:pt x="7908214" y="5476438"/>
                </a:lnTo>
                <a:lnTo>
                  <a:pt x="0" y="547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5465" y="0"/>
            <a:ext cx="8115300" cy="5476438"/>
          </a:xfrm>
          <a:custGeom>
            <a:avLst/>
            <a:gdLst/>
            <a:ahLst/>
            <a:cxnLst/>
            <a:rect l="l" t="t" r="r" b="b"/>
            <a:pathLst>
              <a:path w="8115300" h="5476438">
                <a:moveTo>
                  <a:pt x="0" y="0"/>
                </a:moveTo>
                <a:lnTo>
                  <a:pt x="8115300" y="0"/>
                </a:lnTo>
                <a:lnTo>
                  <a:pt x="8115300" y="5476438"/>
                </a:lnTo>
                <a:lnTo>
                  <a:pt x="0" y="547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1" r="-3367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7663" y="5476438"/>
            <a:ext cx="6319587" cy="4739690"/>
          </a:xfrm>
          <a:custGeom>
            <a:avLst/>
            <a:gdLst/>
            <a:ahLst/>
            <a:cxnLst/>
            <a:rect l="l" t="t" r="r" b="b"/>
            <a:pathLst>
              <a:path w="6319587" h="4739690">
                <a:moveTo>
                  <a:pt x="0" y="0"/>
                </a:moveTo>
                <a:lnTo>
                  <a:pt x="6319587" y="0"/>
                </a:lnTo>
                <a:lnTo>
                  <a:pt x="6319587" y="4739690"/>
                </a:lnTo>
                <a:lnTo>
                  <a:pt x="0" y="4739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5465" y="5476438"/>
            <a:ext cx="5708741" cy="4739690"/>
          </a:xfrm>
          <a:custGeom>
            <a:avLst/>
            <a:gdLst/>
            <a:ahLst/>
            <a:cxnLst/>
            <a:rect l="l" t="t" r="r" b="b"/>
            <a:pathLst>
              <a:path w="5708741" h="4739690">
                <a:moveTo>
                  <a:pt x="0" y="0"/>
                </a:moveTo>
                <a:lnTo>
                  <a:pt x="5708741" y="0"/>
                </a:lnTo>
                <a:lnTo>
                  <a:pt x="5708741" y="4739690"/>
                </a:lnTo>
                <a:lnTo>
                  <a:pt x="0" y="4739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062" r="-6191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12050" y="5476438"/>
            <a:ext cx="5375950" cy="4762404"/>
          </a:xfrm>
          <a:custGeom>
            <a:avLst/>
            <a:gdLst/>
            <a:ahLst/>
            <a:cxnLst/>
            <a:rect l="l" t="t" r="r" b="b"/>
            <a:pathLst>
              <a:path w="5375950" h="4762404">
                <a:moveTo>
                  <a:pt x="0" y="0"/>
                </a:moveTo>
                <a:lnTo>
                  <a:pt x="5375950" y="0"/>
                </a:lnTo>
                <a:lnTo>
                  <a:pt x="5375950" y="4762404"/>
                </a:lnTo>
                <a:lnTo>
                  <a:pt x="0" y="4762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450" r="-1626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3600" y="1600201"/>
            <a:ext cx="511176" cy="8367677"/>
            <a:chOff x="54" y="768"/>
            <a:chExt cx="177" cy="2110"/>
          </a:xfrm>
        </p:grpSpPr>
        <p:grpSp>
          <p:nvGrpSpPr>
            <p:cNvPr id="1851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8534" name="Rectangle 4"/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35" name="Rectangle 5"/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8514" name="Group 6"/>
            <p:cNvGrpSpPr>
              <a:grpSpLocks/>
            </p:cNvGrpSpPr>
            <p:nvPr/>
          </p:nvGrpSpPr>
          <p:grpSpPr bwMode="auto">
            <a:xfrm rot="5400000">
              <a:off x="27" y="2674"/>
              <a:ext cx="240" cy="168"/>
              <a:chOff x="1491" y="1824"/>
              <a:chExt cx="2797" cy="1765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gray">
              <a:xfrm rot="16200000" flipH="1">
                <a:off x="1801" y="2503"/>
                <a:ext cx="32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6" name="AutoShape 8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7" name="AutoShape 9"/>
              <p:cNvSpPr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gray">
              <a:xfrm rot="10800000" flipH="1">
                <a:off x="2726" y="338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8" name="Oval 10"/>
              <p:cNvSpPr>
                <a:spLocks noChangeArrowheads="1"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29" name="Oval 11"/>
              <p:cNvSpPr>
                <a:spLocks noChangeArrowheads="1"/>
              </p:cNvSpPr>
              <p:nvPr>
                <p:custDataLst>
                  <p:tags r:id="rId93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94"/>
                </p:custDataLst>
              </p:nvPr>
            </p:nvSpPr>
            <p:spPr bwMode="gray">
              <a:xfrm>
                <a:off x="1932" y="2599"/>
                <a:ext cx="1906" cy="4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1" name="Oval 13"/>
              <p:cNvSpPr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gray">
              <a:xfrm>
                <a:off x="1492" y="2614"/>
                <a:ext cx="2796" cy="47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gray">
              <a:xfrm>
                <a:off x="1931" y="2061"/>
                <a:ext cx="1907" cy="1109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3" name="Oval 15"/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gray">
              <a:xfrm>
                <a:off x="1491" y="2079"/>
                <a:ext cx="2797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8515" name="Group 16"/>
            <p:cNvGrpSpPr>
              <a:grpSpLocks/>
            </p:cNvGrpSpPr>
            <p:nvPr/>
          </p:nvGrpSpPr>
          <p:grpSpPr bwMode="auto">
            <a:xfrm rot="5400000">
              <a:off x="18" y="1727"/>
              <a:ext cx="240" cy="167"/>
              <a:chOff x="1491" y="1824"/>
              <a:chExt cx="2797" cy="1763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gray">
              <a:xfrm rot="16200000" flipH="1">
                <a:off x="1816" y="2548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17" name="AutoShape 18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8" name="AutoShape 19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gray">
              <a:xfrm rot="10800000" flipH="1">
                <a:off x="2728" y="337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9" name="Oval 20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20" name="Oval 21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gray">
              <a:xfrm>
                <a:off x="1935" y="2618"/>
                <a:ext cx="1906" cy="47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2" name="Oval 23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gray">
              <a:xfrm>
                <a:off x="1492" y="2619"/>
                <a:ext cx="2796" cy="4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gray">
              <a:xfrm>
                <a:off x="1935" y="2090"/>
                <a:ext cx="1907" cy="1103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4" name="Oval 25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gray">
              <a:xfrm>
                <a:off x="1491" y="2079"/>
                <a:ext cx="2797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grpSp>
        <p:nvGrpSpPr>
          <p:cNvPr id="18435" name="Group 3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2251" y="2283620"/>
            <a:ext cx="1758950" cy="1488281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5" name="AutoShape 36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AutoShape 37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7" name="Oval 38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508" name="Oval 39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36" name="Oval 40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gray">
            <a:xfrm rot="5400000">
              <a:off x="317" y="1580"/>
              <a:ext cx="273" cy="4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0" name="Oval 41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gray">
            <a:xfrm rot="5400000">
              <a:off x="253" y="1585"/>
              <a:ext cx="400" cy="4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38" name="Oval 42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gray">
            <a:xfrm rot="5400000">
              <a:off x="440" y="1428"/>
              <a:ext cx="273" cy="354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2" name="Oval 43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gray">
            <a:xfrm rot="5400000">
              <a:off x="376" y="1429"/>
              <a:ext cx="400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6" name="Group 6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343668" y="8541519"/>
            <a:ext cx="1487542" cy="1774824"/>
            <a:chOff x="1874" y="1824"/>
            <a:chExt cx="2012" cy="1837"/>
          </a:xfrm>
        </p:grpSpPr>
        <p:sp>
          <p:nvSpPr>
            <p:cNvPr id="4159" name="AutoShape 63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6" name="AutoShap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7" name="AutoShape 65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8" name="Oval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99" name="Oval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64" name="Oval 68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>
              <a:off x="2450" y="2943"/>
              <a:ext cx="878" cy="1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1" name="Oval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gray">
            <a:xfrm>
              <a:off x="2242" y="2946"/>
              <a:ext cx="1288" cy="1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66" name="Oval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gray">
            <a:xfrm>
              <a:off x="2447" y="2080"/>
              <a:ext cx="878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3" name="Oval 7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>
              <a:off x="2242" y="2084"/>
              <a:ext cx="128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7" name="Group 7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255588" y="4221162"/>
            <a:ext cx="1600200" cy="1844676"/>
            <a:chOff x="1871" y="1824"/>
            <a:chExt cx="2015" cy="1836"/>
          </a:xfrm>
        </p:grpSpPr>
        <p:sp>
          <p:nvSpPr>
            <p:cNvPr id="4176" name="AutoShape 80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gray">
            <a:xfrm rot="16200000" flipH="1">
              <a:off x="1820" y="2520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7" name="AutoShape 81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8" name="AutoShape 82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gray">
            <a:xfrm rot="10800000" flipH="1">
              <a:off x="2726" y="3455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9" name="Oval 8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90" name="Oval 84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81" name="Oval 85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gray">
            <a:xfrm>
              <a:off x="2474" y="2963"/>
              <a:ext cx="817" cy="12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2" name="Oval 86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gray">
            <a:xfrm>
              <a:off x="2290" y="2951"/>
              <a:ext cx="1199" cy="12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83" name="Oval 87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2477" y="2102"/>
              <a:ext cx="817" cy="1093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4" name="Oval 88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2287" y="2090"/>
              <a:ext cx="1199" cy="109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8" name="Group 1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343668" y="6598419"/>
            <a:ext cx="1487542" cy="1774824"/>
            <a:chOff x="1874" y="1824"/>
            <a:chExt cx="2012" cy="1837"/>
          </a:xfrm>
        </p:grpSpPr>
        <p:sp>
          <p:nvSpPr>
            <p:cNvPr id="4211" name="AutoShape 11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78" name="AutoShape 11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79" name="AutoShape 11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0" name="Oval 11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81" name="Oval 11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216" name="Oval 12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2450" y="2943"/>
              <a:ext cx="878" cy="1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3" name="Oval 12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2242" y="2946"/>
              <a:ext cx="1288" cy="1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218" name="Oval 12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2447" y="2080"/>
              <a:ext cx="878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5" name="Oval 12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2242" y="2084"/>
              <a:ext cx="128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25666" name="Group 66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133600" y="2393157"/>
            <a:ext cx="15544800" cy="1485900"/>
            <a:chOff x="672" y="1041"/>
            <a:chExt cx="4896" cy="624"/>
          </a:xfrm>
        </p:grpSpPr>
        <p:sp>
          <p:nvSpPr>
            <p:cNvPr id="25667" name="AutoShape 6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72" y="1041"/>
              <a:ext cx="4896" cy="624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89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</a:t>
              </a:r>
            </a:p>
            <a:p>
              <a:pPr algn="ctr">
                <a:defRPr/>
              </a:pPr>
              <a:r>
                <a:rPr lang="en-US" altLang="en-US" sz="89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 Phụ nữ Việt Nam</a:t>
              </a:r>
            </a:p>
            <a:p>
              <a:pPr algn="ctr">
                <a:defRPr/>
              </a:pPr>
              <a:endParaRPr lang="en-US" altLang="en-US" sz="8900" b="1"/>
            </a:p>
          </p:txBody>
        </p:sp>
        <p:sp>
          <p:nvSpPr>
            <p:cNvPr id="18476" name="Rectangle 6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20" y="1056"/>
              <a:ext cx="672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1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5669" name="Group 6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86000" y="4543425"/>
            <a:ext cx="15392400" cy="1371600"/>
            <a:chOff x="720" y="1872"/>
            <a:chExt cx="4848" cy="576"/>
          </a:xfrm>
        </p:grpSpPr>
        <p:sp>
          <p:nvSpPr>
            <p:cNvPr id="25670" name="AutoShape 70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0" y="1872"/>
              <a:ext cx="4848" cy="576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8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TL QĐND Việt Nam</a:t>
              </a:r>
            </a:p>
          </p:txBody>
        </p:sp>
        <p:sp>
          <p:nvSpPr>
            <p:cNvPr id="18474" name="Rectangle 7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68" y="1920"/>
              <a:ext cx="624" cy="48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7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5672" name="Group 7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352676" y="6515100"/>
            <a:ext cx="15325724" cy="1600200"/>
            <a:chOff x="741" y="2736"/>
            <a:chExt cx="4827" cy="672"/>
          </a:xfrm>
        </p:grpSpPr>
        <p:sp>
          <p:nvSpPr>
            <p:cNvPr id="25673" name="AutoShape 73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41" y="2736"/>
              <a:ext cx="4827" cy="672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9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8472" name="Rectangle 7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68" y="2736"/>
              <a:ext cx="624" cy="62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56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62200" y="6600826"/>
            <a:ext cx="15087600" cy="15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900" b="1">
                <a:solidFill>
                  <a:srgbClr val="FF0000"/>
                </a:solidFill>
                <a:latin typeface="Times New Roman" panose="02020603050405020304" pitchFamily="18" charset="0"/>
              </a:rPr>
              <a:t>      Nhà giáo Việt Nam</a:t>
            </a:r>
          </a:p>
        </p:txBody>
      </p:sp>
      <p:grpSp>
        <p:nvGrpSpPr>
          <p:cNvPr id="25676" name="Group 7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86000" y="8636795"/>
            <a:ext cx="15392400" cy="1478756"/>
            <a:chOff x="720" y="3627"/>
            <a:chExt cx="4848" cy="621"/>
          </a:xfrm>
        </p:grpSpPr>
        <p:sp>
          <p:nvSpPr>
            <p:cNvPr id="25677" name="AutoShape 7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0" y="3627"/>
              <a:ext cx="4848" cy="621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8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Thầy thuốc Việt Nam</a:t>
              </a:r>
            </a:p>
          </p:txBody>
        </p:sp>
        <p:sp>
          <p:nvSpPr>
            <p:cNvPr id="18470" name="Rectangle 7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47" y="3654"/>
              <a:ext cx="645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1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198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90626" y="450058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19200" y="43577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sp>
        <p:nvSpPr>
          <p:cNvPr id="18456" name="AutoShape 26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2743201" y="342900"/>
            <a:ext cx="15173326" cy="16002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600" b="1">
                <a:solidFill>
                  <a:srgbClr val="FF3300"/>
                </a:solidFill>
                <a:latin typeface="Times New Roman" panose="02020603050405020304" pitchFamily="18" charset="0"/>
              </a:rPr>
              <a:t>Ngày 20/11 là ngày gì?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18458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18460" name="Oval 9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1" name="Oval 9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2" name="Oval 9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3" name="Oval 9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4" name="Oval 9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5" name="Oval 96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6" name="Oval 97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7" name="Oval 9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8" name="Oval 99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18459" name="WordArt 100"/>
            <p:cNvSpPr>
              <a:spLocks noChangeArrowheads="1" noChangeShapeType="1" noTextEdit="1"/>
            </p:cNvSpPr>
            <p:nvPr>
              <p:custDataLst>
                <p:tags r:id="rId2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17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6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5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56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6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5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6"/>
                  </p:tgtEl>
                </p:cond>
              </p:nextCondLst>
            </p:seq>
          </p:childTnLst>
        </p:cTn>
      </p:par>
    </p:tnLst>
    <p:bldLst>
      <p:bldP spid="25675" grpId="0" build="allAtOnce"/>
      <p:bldP spid="42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2441" y="1600200"/>
            <a:ext cx="849137" cy="8229600"/>
            <a:chOff x="1" y="768"/>
            <a:chExt cx="295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66" y="2614"/>
              <a:ext cx="173" cy="286"/>
              <a:chOff x="1873" y="1128"/>
              <a:chExt cx="2013" cy="3007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505" y="1682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34" y="1682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57" y="1667"/>
              <a:ext cx="173" cy="286"/>
              <a:chOff x="1874" y="1128"/>
              <a:chExt cx="2014" cy="3007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507" y="1680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336" y="1681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676" y="114300"/>
            <a:ext cx="17916524" cy="20574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latin typeface=".VnTime" panose="020B7200000000000000" pitchFamily="34" charset="0"/>
              </a:rPr>
              <a:t>       </a:t>
            </a:r>
            <a:r>
              <a:rPr lang="en-US" altLang="en-US" sz="50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64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"/>
            <a:ext cx="2159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0626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57150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8400" y="9829800"/>
            <a:ext cx="609600" cy="457200"/>
          </a:xfrm>
        </p:spPr>
      </p:pic>
      <p:pic>
        <p:nvPicPr>
          <p:cNvPr id="26678" name="Picture 54" descr="270413ha57215906693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319302"/>
            <a:ext cx="59436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Picture 55" descr="small_89787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521" y="6319302"/>
            <a:ext cx="65532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dministrator\Desktop\IMG_7179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5320529" y="2071426"/>
            <a:ext cx="7408818" cy="3886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9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66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6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9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904781570,E:\boy20-11. huê dạy mẫu_pptx\Media.ppcx"/>
  <p:tag name="HTML_SHAPEINFO" val="&lt;SlideThumbPath val=&quot;Slide17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D7AD18D7-596F-4FF2-B6CB-2A4441C07108}_1.png_crop.png&quot;/&gt;&lt;left val=&quot;225&quot;/&gt;&lt;top val=&quot;363&quot;/&gt;&lt;width val=&quot;401&quot;/&gt;&lt;height val=&quot;45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52B4280-629D-4A16-BC2E-6D91D0825033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AA75D493-50A6-4F10-911C-85890922F36D}_17.png&quot;/&gt;&lt;left val=&quot;69&quot;/&gt;&lt;top val=&quot;432&quot;/&gt;&lt;width val=&quot;626&quot;/&gt;&lt;height val=&quot;139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0A233DE-A84F-4999-B28E-5D308DCA315F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4C94C2A-07FE-48EF-A5CA-5E0E74E84C3C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8FD335-DAD4-4295-8824-90F47F440D4A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8AAE077-6332-49CC-AB9B-670F96839E7F}_18.png&quot;/&gt;&lt;left val=&quot;46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3C7FBB22-D36A-45A8-8399-0C7778F8E8D4}_1.png_crop.png&quot;/&gt;&lt;left val=&quot;60&quot;/&gt;&lt;top val=&quot;44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1770830-0F4B-40E6-B034-01B53CF4BF45}_17.png&quot;/&gt;&lt;left val=&quot;47&quot;/&gt;&lt;top val=&quot;23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B5761A0-C6C3-457E-BEAE-B67F71825891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BD71957-9583-425C-B6B9-7109F9FDC8B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060544E-DE11-43BA-8618-B007D1C846E5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EB23E11-6F33-485C-96D7-4D854BEB00B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3C17884-C4B9-4CCB-B39F-6E5149126653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A8BE62-3494-4960-8F0A-1A5A1EE809B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C970576-C485-4960-AE9B-BCF5A776E009}_19.png&quot;/&gt;&lt;left val=&quot;45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64EF54-F048-4C72-AC33-F7C5B1154F84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00A388A-B3E0-4E9C-BD4A-ABAD1740AB40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190DE23B-72E9-42BC-87A9-ADC0520A1C8E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74A822B-E06A-4B3A-A6B3-6B60C50BE6F6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9BFD2A-9E8C-4A8C-B10B-BE3FC10C5B9C}&quot;/&gt;&lt;isInvalidForFieldText val=&quot;0&quot;/&gt;&lt;Image&gt;&lt;filename val=&quot;C:\Users\Admin\AppData\Local\Temp\PR\data\asimages\{289BFD2A-9E8C-4A8C-B10B-BE3FC10C5B9C}_17.png&quot;/&gt;&lt;left val=&quot;32&quot;/&gt;&lt;top val=&quot;83&quot;/&gt;&lt;width val=&quot;24&quot;/&gt;&lt;height val=&quot;437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F5F671-CED2-4E86-B417-980D7C9B4D4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AB23FC-D73F-4CEA-B515-763070FF55EB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C9A20FC-037C-460A-A35B-99BA5DBF1235}_17.png&quot;/&gt;&lt;left val=&quot;45&quot;/&gt;&lt;top val=&quot;23&quot;/&gt;&lt;width val=&quot;56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AA50B2-8472-48E9-9D85-746513A5F3B4}&quot;/&gt;&lt;isInvalidForFieldText val=&quot;0&quot;/&gt;&lt;Image&gt;&lt;filename val=&quot;C:\Users\Admin\AppData\Local\Temp\PR\data\asimages\{DFAA50B2-8472-48E9-9D85-746513A5F3B4}_17.png&quot;/&gt;&lt;left val=&quot;105&quot;/&gt;&lt;top val=&quot;15&quot;/&gt;&lt;width val=&quot;604&quot;/&gt;&lt;height val=&quot;106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0E169FF-A839-4D1E-84EA-6C7EDD12A175}&quot;/&gt;&lt;isInvalidForFieldText val=&quot;0&quot;/&gt;&lt;Image&gt;&lt;filename val=&quot;C:\Users\Admin\AppData\Local\Temp\PR\data\asimages\{F0E169FF-A839-4D1E-84EA-6C7EDD12A175}_17.png&quot;/&gt;&lt;left val=&quot;629&quot;/&gt;&lt;top val=&quot;23&quot;/&gt;&lt;width val=&quot;66&quot;/&gt;&lt;height val=&quot;7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2D8F37F-4F9A-4826-A585-9C1FBEAE623E}&quot;/&gt;&lt;isInvalidForFieldText val=&quot;0&quot;/&gt;&lt;Image&gt;&lt;filename val=&quot;C:\Users\Admin\AppData\Local\Temp\PR\data\asimages\{32D8F37F-4F9A-4826-A585-9C1FBEAE623E}_17.png&quot;/&gt;&lt;left val=&quot;8&quot;/&gt;&lt;top val=&quot;119&quot;/&gt;&lt;width val=&quot;72&quot;/&gt;&lt;height val=&quot;79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A5E772-93C0-4100-9DAB-A444F2DFC97B}&quot;/&gt;&lt;isInvalidForFieldText val=&quot;0&quot;/&gt;&lt;Image&gt;&lt;filename val=&quot;C:\Users\Admin\AppData\Local\Temp\PR\data\asimages\{41A5E772-93C0-4100-9DAB-A444F2DFC97B}_17.png&quot;/&gt;&lt;left val=&quot;7&quot;/&gt;&lt;top val=&quot;455&quot;/&gt;&lt;width val=&quot;73&quot;/&gt;&lt;height val=&quot;79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24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7D2ACD-3CA6-4117-B80A-DD74AFF0F245}&quot;/&gt;&lt;isInvalidForFieldText val=&quot;0&quot;/&gt;&lt;Image&gt;&lt;filename val=&quot;C:\Users\Admin\AppData\Local\Temp\PR\data\asimages\{5B7D2ACD-3CA6-4117-B80A-DD74AFF0F245}_17.png&quot;/&gt;&lt;left val=&quot;4&quot;/&gt;&lt;top val=&quot;227&quot;/&gt;&lt;width val=&quot;75&quot;/&gt;&lt;height val=&quot;84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1F6B1E-A3BF-4F3E-9216-01A9D799421B}&quot;/&gt;&lt;isInvalidForFieldText val=&quot;0&quot;/&gt;&lt;Image&gt;&lt;filename val=&quot;C:\Users\Admin\AppData\Local\Temp\PR\data\asimages\{E71F6B1E-A3BF-4F3E-9216-01A9D799421B}_17.png&quot;/&gt;&lt;left val=&quot;7&quot;/&gt;&lt;top val=&quot;353&quot;/&gt;&lt;width val=&quot;73&quot;/&gt;&lt;height val=&quot;79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311B25B7-93B2-4BE0-839C-B81C9DCDACAA}_17.png&quot;/&gt;&lt;left val=&quot;68&quot;/&gt;&lt;top val=&quot;103&quot;/&gt;&lt;width val=&quot;628&quot;/&gt;&lt;height val=&quot;139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6CBA5F-7747-4EAD-8706-55064B39CDC3}_17.png&quot;/&gt;&lt;left val=&quot;78&quot;/&gt;&lt;top val=&quot;219&quot;/&gt;&lt;width val=&quot;618&quot;/&gt;&lt;height val=&quot;127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4BBF476-FCDF-4D02-AC9D-4E006FA7FAB7}_17.png&quot;/&gt;&lt;left val=&quot;65&quot;/&gt;&lt;top val=&quot;315&quot;/&gt;&lt;width val=&quot;631&quot;/&gt;&lt;height val=&quot;152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198</Words>
  <Application>Microsoft Office PowerPoint</Application>
  <PresentationFormat>Custom</PresentationFormat>
  <Paragraphs>66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.VnTime</vt:lpstr>
      <vt:lpstr>Roboto</vt:lpstr>
      <vt:lpstr>Charm</vt:lpstr>
      <vt:lpstr>Chewy</vt:lpstr>
      <vt:lpstr>Noto Sans Bold</vt:lpstr>
      <vt:lpstr>.VnAvant</vt:lpstr>
      <vt:lpstr>Arial Black</vt:lpstr>
      <vt:lpstr>DejaVu Serif Bold</vt:lpstr>
      <vt:lpstr>Times New Roman</vt:lpstr>
      <vt:lpstr>Calibri</vt:lpstr>
      <vt:lpstr>.VnBodoniH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Trò chuyện về ngày 20/11</dc:title>
  <dc:creator>MSTT</dc:creator>
  <cp:lastModifiedBy>SKY</cp:lastModifiedBy>
  <cp:revision>4</cp:revision>
  <dcterms:created xsi:type="dcterms:W3CDTF">2006-08-16T00:00:00Z</dcterms:created>
  <dcterms:modified xsi:type="dcterms:W3CDTF">2023-11-13T06:57:15Z</dcterms:modified>
  <dc:identifier>DAF0BusbOJc</dc:identifier>
</cp:coreProperties>
</file>