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9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3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24" y="133350"/>
            <a:ext cx="153941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" y="0"/>
            <a:ext cx="473059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2" y="1657350"/>
            <a:ext cx="3389868" cy="20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7833" y="3730336"/>
            <a:ext cx="2768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sản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xuất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thiết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bị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tế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8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133350"/>
            <a:ext cx="4665006" cy="4128656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"/>
            <a:ext cx="4133850" cy="500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8502" y="4271548"/>
            <a:ext cx="2023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nông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9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9550"/>
            <a:ext cx="4419600" cy="441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68"/>
            <a:ext cx="4038600" cy="474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4305984"/>
            <a:ext cx="2598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nấu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ăn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01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15586"/>
            <a:ext cx="9019310" cy="51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772" y="11121"/>
            <a:ext cx="2106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may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109"/>
            <a:ext cx="8610600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-23666"/>
            <a:ext cx="4161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sát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cắt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dán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9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8" y="871835"/>
            <a:ext cx="5638800" cy="37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0978" y="42294"/>
            <a:ext cx="2733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hiện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80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</Words>
  <Application>Microsoft Office PowerPoint</Application>
  <PresentationFormat>On-screen Show (16:9)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MSTTPC</cp:lastModifiedBy>
  <cp:revision>4</cp:revision>
  <dcterms:created xsi:type="dcterms:W3CDTF">2023-11-13T06:06:27Z</dcterms:created>
  <dcterms:modified xsi:type="dcterms:W3CDTF">2023-11-13T06:46:05Z</dcterms:modified>
</cp:coreProperties>
</file>