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</p:sldIdLst>
  <p:sldSz cx="18288000" cy="10287000"/>
  <p:notesSz cx="6858000" cy="9144000"/>
  <p:embeddedFontLst>
    <p:embeddedFont>
      <p:font typeface="Calibri" pitchFamily="34" charset="0"/>
      <p:regular r:id="rId18"/>
      <p:bold r:id="rId19"/>
      <p:italic r:id="rId20"/>
      <p:boldItalic r:id="rId21"/>
    </p:embeddedFont>
    <p:embeddedFont>
      <p:font typeface="Roboto Bold" charset="0"/>
      <p:regular r:id="rId22"/>
    </p:embeddedFont>
    <p:embeddedFont>
      <p:font typeface="Jua" charset="-127"/>
      <p:regular r:id="rId23"/>
    </p:embeddedFont>
    <p:embeddedFont>
      <p:font typeface="DejaVu Serif Bold" charset="0"/>
      <p:regular r:id="rId24"/>
    </p:embeddedFont>
    <p:embeddedFont>
      <p:font typeface="Charm" charset="-34"/>
      <p:regular r:id="rId2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46" d="100"/>
          <a:sy n="46" d="100"/>
        </p:scale>
        <p:origin x="-720" y="-11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8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12.sv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0" Type="http://schemas.openxmlformats.org/officeDocument/2006/relationships/image" Target="../media/image5.png"/><Relationship Id="rId4" Type="http://schemas.openxmlformats.org/officeDocument/2006/relationships/image" Target="../media/image2.png"/><Relationship Id="rId9" Type="http://schemas.openxmlformats.org/officeDocument/2006/relationships/image" Target="../media/image8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14.svg"/><Relationship Id="rId10" Type="http://schemas.openxmlformats.org/officeDocument/2006/relationships/image" Target="../media/image28.jpeg"/><Relationship Id="rId4" Type="http://schemas.openxmlformats.org/officeDocument/2006/relationships/image" Target="../media/image7.png"/><Relationship Id="rId9" Type="http://schemas.openxmlformats.org/officeDocument/2006/relationships/image" Target="../media/image16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14.svg"/><Relationship Id="rId10" Type="http://schemas.openxmlformats.org/officeDocument/2006/relationships/image" Target="../media/image29.jpeg"/><Relationship Id="rId4" Type="http://schemas.openxmlformats.org/officeDocument/2006/relationships/image" Target="../media/image7.png"/><Relationship Id="rId9" Type="http://schemas.openxmlformats.org/officeDocument/2006/relationships/image" Target="../media/image16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45.svg"/><Relationship Id="rId5" Type="http://schemas.openxmlformats.org/officeDocument/2006/relationships/image" Target="../media/image14.svg"/><Relationship Id="rId10" Type="http://schemas.openxmlformats.org/officeDocument/2006/relationships/image" Target="../media/image30.png"/><Relationship Id="rId4" Type="http://schemas.openxmlformats.org/officeDocument/2006/relationships/image" Target="../media/image7.png"/><Relationship Id="rId9" Type="http://schemas.openxmlformats.org/officeDocument/2006/relationships/image" Target="../media/image16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.svg"/><Relationship Id="rId7" Type="http://schemas.openxmlformats.org/officeDocument/2006/relationships/image" Target="../media/image3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eg"/><Relationship Id="rId5" Type="http://schemas.openxmlformats.org/officeDocument/2006/relationships/image" Target="../media/image16.svg"/><Relationship Id="rId4" Type="http://schemas.openxmlformats.org/officeDocument/2006/relationships/image" Target="../media/image8.png"/><Relationship Id="rId9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.svg"/><Relationship Id="rId7" Type="http://schemas.openxmlformats.org/officeDocument/2006/relationships/image" Target="../media/image3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16.svg"/><Relationship Id="rId4" Type="http://schemas.openxmlformats.org/officeDocument/2006/relationships/image" Target="../media/image8.png"/><Relationship Id="rId9" Type="http://schemas.openxmlformats.org/officeDocument/2006/relationships/image" Target="../media/image27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.svg"/><Relationship Id="rId7" Type="http://schemas.openxmlformats.org/officeDocument/2006/relationships/image" Target="../media/image3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16.svg"/><Relationship Id="rId4" Type="http://schemas.openxmlformats.org/officeDocument/2006/relationships/image" Target="../media/image8.png"/><Relationship Id="rId9" Type="http://schemas.openxmlformats.org/officeDocument/2006/relationships/image" Target="../media/image18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0" Type="http://schemas.openxmlformats.org/officeDocument/2006/relationships/image" Target="../media/image5.png"/><Relationship Id="rId4" Type="http://schemas.openxmlformats.org/officeDocument/2006/relationships/image" Target="../media/image2.png"/><Relationship Id="rId9" Type="http://schemas.openxmlformats.org/officeDocument/2006/relationships/image" Target="../media/image8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18.svg"/><Relationship Id="rId5" Type="http://schemas.openxmlformats.org/officeDocument/2006/relationships/image" Target="../media/image14.svg"/><Relationship Id="rId10" Type="http://schemas.openxmlformats.org/officeDocument/2006/relationships/image" Target="../media/image9.png"/><Relationship Id="rId4" Type="http://schemas.openxmlformats.org/officeDocument/2006/relationships/image" Target="../media/image7.png"/><Relationship Id="rId9" Type="http://schemas.openxmlformats.org/officeDocument/2006/relationships/image" Target="../media/image16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14.svg"/><Relationship Id="rId10" Type="http://schemas.openxmlformats.org/officeDocument/2006/relationships/image" Target="../media/image10.jpeg"/><Relationship Id="rId4" Type="http://schemas.openxmlformats.org/officeDocument/2006/relationships/image" Target="../media/image7.png"/><Relationship Id="rId9" Type="http://schemas.openxmlformats.org/officeDocument/2006/relationships/image" Target="../media/image16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image" Target="../media/image16.png"/><Relationship Id="rId3" Type="http://schemas.openxmlformats.org/officeDocument/2006/relationships/image" Target="../media/image2.svg"/><Relationship Id="rId21" Type="http://schemas.openxmlformats.org/officeDocument/2006/relationships/image" Target="../media/image31.svg"/><Relationship Id="rId7" Type="http://schemas.openxmlformats.org/officeDocument/2006/relationships/image" Target="../media/image6.svg"/><Relationship Id="rId12" Type="http://schemas.openxmlformats.org/officeDocument/2006/relationships/image" Target="../media/image22.svg"/><Relationship Id="rId17" Type="http://schemas.openxmlformats.org/officeDocument/2006/relationships/image" Target="../media/image15.png"/><Relationship Id="rId2" Type="http://schemas.openxmlformats.org/officeDocument/2006/relationships/image" Target="../media/image1.png"/><Relationship Id="rId16" Type="http://schemas.openxmlformats.org/officeDocument/2006/relationships/image" Target="../media/image26.svg"/><Relationship Id="rId20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12.png"/><Relationship Id="rId5" Type="http://schemas.openxmlformats.org/officeDocument/2006/relationships/image" Target="../media/image14.svg"/><Relationship Id="rId15" Type="http://schemas.openxmlformats.org/officeDocument/2006/relationships/image" Target="../media/image14.png"/><Relationship Id="rId10" Type="http://schemas.openxmlformats.org/officeDocument/2006/relationships/image" Target="../media/image11.png"/><Relationship Id="rId19" Type="http://schemas.openxmlformats.org/officeDocument/2006/relationships/image" Target="../media/image29.svg"/><Relationship Id="rId4" Type="http://schemas.openxmlformats.org/officeDocument/2006/relationships/image" Target="../media/image7.png"/><Relationship Id="rId9" Type="http://schemas.openxmlformats.org/officeDocument/2006/relationships/image" Target="../media/image16.svg"/><Relationship Id="rId14" Type="http://schemas.openxmlformats.org/officeDocument/2006/relationships/image" Target="../media/image24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2.svg"/><Relationship Id="rId7" Type="http://schemas.openxmlformats.org/officeDocument/2006/relationships/image" Target="../media/image1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image" Target="../media/image16.sv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22.jpeg"/><Relationship Id="rId5" Type="http://schemas.openxmlformats.org/officeDocument/2006/relationships/image" Target="../media/image14.svg"/><Relationship Id="rId10" Type="http://schemas.openxmlformats.org/officeDocument/2006/relationships/image" Target="../media/image21.jpeg"/><Relationship Id="rId4" Type="http://schemas.openxmlformats.org/officeDocument/2006/relationships/image" Target="../media/image7.png"/><Relationship Id="rId9" Type="http://schemas.openxmlformats.org/officeDocument/2006/relationships/image" Target="../media/image16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24.png"/><Relationship Id="rId5" Type="http://schemas.openxmlformats.org/officeDocument/2006/relationships/image" Target="../media/image14.svg"/><Relationship Id="rId10" Type="http://schemas.openxmlformats.org/officeDocument/2006/relationships/image" Target="../media/image23.jpeg"/><Relationship Id="rId4" Type="http://schemas.openxmlformats.org/officeDocument/2006/relationships/image" Target="../media/image7.png"/><Relationship Id="rId9" Type="http://schemas.openxmlformats.org/officeDocument/2006/relationships/image" Target="../media/image16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26.jpeg"/><Relationship Id="rId5" Type="http://schemas.openxmlformats.org/officeDocument/2006/relationships/image" Target="../media/image14.svg"/><Relationship Id="rId10" Type="http://schemas.openxmlformats.org/officeDocument/2006/relationships/image" Target="../media/image25.jpeg"/><Relationship Id="rId4" Type="http://schemas.openxmlformats.org/officeDocument/2006/relationships/image" Target="../media/image7.png"/><Relationship Id="rId9" Type="http://schemas.openxmlformats.org/officeDocument/2006/relationships/image" Target="../media/image16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14.svg"/><Relationship Id="rId10" Type="http://schemas.openxmlformats.org/officeDocument/2006/relationships/image" Target="../media/image27.jpeg"/><Relationship Id="rId4" Type="http://schemas.openxmlformats.org/officeDocument/2006/relationships/image" Target="../media/image7.png"/><Relationship Id="rId9" Type="http://schemas.openxmlformats.org/officeDocument/2006/relationships/image" Target="../media/image16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A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12992" y="-1382369"/>
            <a:ext cx="20071953" cy="13396622"/>
            <a:chOff x="0" y="0"/>
            <a:chExt cx="26762604" cy="1786216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8920868" y="0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17841736" y="0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>
              <a:off x="0" y="8941295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>
              <a:off x="8920868" y="8941295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17841736" y="8941295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9" name="Group 9"/>
          <p:cNvGrpSpPr/>
          <p:nvPr/>
        </p:nvGrpSpPr>
        <p:grpSpPr>
          <a:xfrm>
            <a:off x="2209591" y="2787953"/>
            <a:ext cx="14441487" cy="5055978"/>
            <a:chOff x="0" y="0"/>
            <a:chExt cx="3237016" cy="1133282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3237016" cy="1133282"/>
            </a:xfrm>
            <a:custGeom>
              <a:avLst/>
              <a:gdLst/>
              <a:ahLst/>
              <a:cxnLst/>
              <a:rect l="l" t="t" r="r" b="b"/>
              <a:pathLst>
                <a:path w="3237016" h="1133282">
                  <a:moveTo>
                    <a:pt x="27341" y="0"/>
                  </a:moveTo>
                  <a:lnTo>
                    <a:pt x="3209675" y="0"/>
                  </a:lnTo>
                  <a:cubicBezTo>
                    <a:pt x="3224775" y="0"/>
                    <a:pt x="3237016" y="12241"/>
                    <a:pt x="3237016" y="27341"/>
                  </a:cubicBezTo>
                  <a:lnTo>
                    <a:pt x="3237016" y="1105942"/>
                  </a:lnTo>
                  <a:cubicBezTo>
                    <a:pt x="3237016" y="1121042"/>
                    <a:pt x="3224775" y="1133282"/>
                    <a:pt x="3209675" y="1133282"/>
                  </a:cubicBezTo>
                  <a:lnTo>
                    <a:pt x="27341" y="1133282"/>
                  </a:lnTo>
                  <a:cubicBezTo>
                    <a:pt x="12241" y="1133282"/>
                    <a:pt x="0" y="1121042"/>
                    <a:pt x="0" y="1105942"/>
                  </a:cubicBezTo>
                  <a:lnTo>
                    <a:pt x="0" y="27341"/>
                  </a:lnTo>
                  <a:cubicBezTo>
                    <a:pt x="0" y="12241"/>
                    <a:pt x="12241" y="0"/>
                    <a:pt x="27341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3237016" cy="117138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1465197" y="8377331"/>
            <a:ext cx="5073909" cy="785739"/>
            <a:chOff x="0" y="0"/>
            <a:chExt cx="1336338" cy="206943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336338" cy="206943"/>
            </a:xfrm>
            <a:custGeom>
              <a:avLst/>
              <a:gdLst/>
              <a:ahLst/>
              <a:cxnLst/>
              <a:rect l="l" t="t" r="r" b="b"/>
              <a:pathLst>
                <a:path w="1336338" h="206943">
                  <a:moveTo>
                    <a:pt x="30517" y="0"/>
                  </a:moveTo>
                  <a:lnTo>
                    <a:pt x="1305822" y="0"/>
                  </a:lnTo>
                  <a:cubicBezTo>
                    <a:pt x="1322675" y="0"/>
                    <a:pt x="1336338" y="13663"/>
                    <a:pt x="1336338" y="30517"/>
                  </a:cubicBezTo>
                  <a:lnTo>
                    <a:pt x="1336338" y="176427"/>
                  </a:lnTo>
                  <a:cubicBezTo>
                    <a:pt x="1336338" y="184520"/>
                    <a:pt x="1333123" y="192282"/>
                    <a:pt x="1327400" y="198005"/>
                  </a:cubicBezTo>
                  <a:cubicBezTo>
                    <a:pt x="1321677" y="203728"/>
                    <a:pt x="1313915" y="206943"/>
                    <a:pt x="1305822" y="206943"/>
                  </a:cubicBezTo>
                  <a:lnTo>
                    <a:pt x="30517" y="206943"/>
                  </a:lnTo>
                  <a:cubicBezTo>
                    <a:pt x="22423" y="206943"/>
                    <a:pt x="14661" y="203728"/>
                    <a:pt x="8938" y="198005"/>
                  </a:cubicBezTo>
                  <a:cubicBezTo>
                    <a:pt x="3215" y="192282"/>
                    <a:pt x="0" y="184520"/>
                    <a:pt x="0" y="176427"/>
                  </a:cubicBezTo>
                  <a:lnTo>
                    <a:pt x="0" y="30517"/>
                  </a:lnTo>
                  <a:cubicBezTo>
                    <a:pt x="0" y="22423"/>
                    <a:pt x="3215" y="14661"/>
                    <a:pt x="8938" y="8938"/>
                  </a:cubicBezTo>
                  <a:cubicBezTo>
                    <a:pt x="14661" y="3215"/>
                    <a:pt x="22423" y="0"/>
                    <a:pt x="30517" y="0"/>
                  </a:cubicBezTo>
                  <a:close/>
                </a:path>
              </a:pathLst>
            </a:custGeom>
            <a:solidFill>
              <a:srgbClr val="F3B176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1336338" cy="24504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5" name="Freeform 15"/>
          <p:cNvSpPr/>
          <p:nvPr/>
        </p:nvSpPr>
        <p:spPr>
          <a:xfrm>
            <a:off x="-812992" y="7639295"/>
            <a:ext cx="3683383" cy="3625063"/>
          </a:xfrm>
          <a:custGeom>
            <a:avLst/>
            <a:gdLst/>
            <a:ahLst/>
            <a:cxnLst/>
            <a:rect l="l" t="t" r="r" b="b"/>
            <a:pathLst>
              <a:path w="3683383" h="3625063">
                <a:moveTo>
                  <a:pt x="0" y="0"/>
                </a:moveTo>
                <a:lnTo>
                  <a:pt x="3683384" y="0"/>
                </a:lnTo>
                <a:lnTo>
                  <a:pt x="3683384" y="3625062"/>
                </a:lnTo>
                <a:lnTo>
                  <a:pt x="0" y="362506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9713594">
            <a:off x="15411756" y="-1206914"/>
            <a:ext cx="4251599" cy="4184282"/>
          </a:xfrm>
          <a:custGeom>
            <a:avLst/>
            <a:gdLst/>
            <a:ahLst/>
            <a:cxnLst/>
            <a:rect l="l" t="t" r="r" b="b"/>
            <a:pathLst>
              <a:path w="4251599" h="4184282">
                <a:moveTo>
                  <a:pt x="0" y="0"/>
                </a:moveTo>
                <a:lnTo>
                  <a:pt x="4251599" y="0"/>
                </a:lnTo>
                <a:lnTo>
                  <a:pt x="4251599" y="4184282"/>
                </a:lnTo>
                <a:lnTo>
                  <a:pt x="0" y="418428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8383569" y="2147806"/>
            <a:ext cx="1520863" cy="1553883"/>
          </a:xfrm>
          <a:custGeom>
            <a:avLst/>
            <a:gdLst/>
            <a:ahLst/>
            <a:cxnLst/>
            <a:rect l="l" t="t" r="r" b="b"/>
            <a:pathLst>
              <a:path w="1520863" h="1553883">
                <a:moveTo>
                  <a:pt x="0" y="0"/>
                </a:moveTo>
                <a:lnTo>
                  <a:pt x="1520862" y="0"/>
                </a:lnTo>
                <a:lnTo>
                  <a:pt x="1520862" y="1553882"/>
                </a:lnTo>
                <a:lnTo>
                  <a:pt x="0" y="155388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-3869719">
            <a:off x="4694880" y="6789019"/>
            <a:ext cx="1520863" cy="1553883"/>
          </a:xfrm>
          <a:custGeom>
            <a:avLst/>
            <a:gdLst/>
            <a:ahLst/>
            <a:cxnLst/>
            <a:rect l="l" t="t" r="r" b="b"/>
            <a:pathLst>
              <a:path w="1520863" h="1553883">
                <a:moveTo>
                  <a:pt x="0" y="0"/>
                </a:moveTo>
                <a:lnTo>
                  <a:pt x="1520863" y="0"/>
                </a:lnTo>
                <a:lnTo>
                  <a:pt x="1520863" y="1553882"/>
                </a:lnTo>
                <a:lnTo>
                  <a:pt x="0" y="155388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15644788" y="4070184"/>
            <a:ext cx="1788636" cy="1827470"/>
          </a:xfrm>
          <a:custGeom>
            <a:avLst/>
            <a:gdLst/>
            <a:ahLst/>
            <a:cxnLst/>
            <a:rect l="l" t="t" r="r" b="b"/>
            <a:pathLst>
              <a:path w="1788636" h="1827470">
                <a:moveTo>
                  <a:pt x="0" y="0"/>
                </a:moveTo>
                <a:lnTo>
                  <a:pt x="1788636" y="0"/>
                </a:lnTo>
                <a:lnTo>
                  <a:pt x="1788636" y="1827470"/>
                </a:lnTo>
                <a:lnTo>
                  <a:pt x="0" y="182747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rot="1324166">
            <a:off x="16681456" y="8810603"/>
            <a:ext cx="1026856" cy="957971"/>
          </a:xfrm>
          <a:custGeom>
            <a:avLst/>
            <a:gdLst/>
            <a:ahLst/>
            <a:cxnLst/>
            <a:rect l="l" t="t" r="r" b="b"/>
            <a:pathLst>
              <a:path w="1026856" h="957971">
                <a:moveTo>
                  <a:pt x="0" y="0"/>
                </a:moveTo>
                <a:lnTo>
                  <a:pt x="1026856" y="0"/>
                </a:lnTo>
                <a:lnTo>
                  <a:pt x="1026856" y="957971"/>
                </a:lnTo>
                <a:lnTo>
                  <a:pt x="0" y="95797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 rot="720583">
            <a:off x="887649" y="1080928"/>
            <a:ext cx="890089" cy="830379"/>
          </a:xfrm>
          <a:custGeom>
            <a:avLst/>
            <a:gdLst/>
            <a:ahLst/>
            <a:cxnLst/>
            <a:rect l="l" t="t" r="r" b="b"/>
            <a:pathLst>
              <a:path w="890089" h="830379">
                <a:moveTo>
                  <a:pt x="0" y="0"/>
                </a:moveTo>
                <a:lnTo>
                  <a:pt x="890089" y="0"/>
                </a:lnTo>
                <a:lnTo>
                  <a:pt x="890089" y="830379"/>
                </a:lnTo>
                <a:lnTo>
                  <a:pt x="0" y="83037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 rot="-2002139">
            <a:off x="809301" y="6129904"/>
            <a:ext cx="890089" cy="830379"/>
          </a:xfrm>
          <a:custGeom>
            <a:avLst/>
            <a:gdLst/>
            <a:ahLst/>
            <a:cxnLst/>
            <a:rect l="l" t="t" r="r" b="b"/>
            <a:pathLst>
              <a:path w="890089" h="830379">
                <a:moveTo>
                  <a:pt x="0" y="0"/>
                </a:moveTo>
                <a:lnTo>
                  <a:pt x="890089" y="0"/>
                </a:lnTo>
                <a:lnTo>
                  <a:pt x="890089" y="830379"/>
                </a:lnTo>
                <a:lnTo>
                  <a:pt x="0" y="83037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 rot="720583">
            <a:off x="8256245" y="582222"/>
            <a:ext cx="890089" cy="830379"/>
          </a:xfrm>
          <a:custGeom>
            <a:avLst/>
            <a:gdLst/>
            <a:ahLst/>
            <a:cxnLst/>
            <a:rect l="l" t="t" r="r" b="b"/>
            <a:pathLst>
              <a:path w="890089" h="830379">
                <a:moveTo>
                  <a:pt x="0" y="0"/>
                </a:moveTo>
                <a:lnTo>
                  <a:pt x="890089" y="0"/>
                </a:lnTo>
                <a:lnTo>
                  <a:pt x="890089" y="830379"/>
                </a:lnTo>
                <a:lnTo>
                  <a:pt x="0" y="83037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 rot="720583">
            <a:off x="6560621" y="8736304"/>
            <a:ext cx="890089" cy="830379"/>
          </a:xfrm>
          <a:custGeom>
            <a:avLst/>
            <a:gdLst/>
            <a:ahLst/>
            <a:cxnLst/>
            <a:rect l="l" t="t" r="r" b="b"/>
            <a:pathLst>
              <a:path w="890089" h="830379">
                <a:moveTo>
                  <a:pt x="0" y="0"/>
                </a:moveTo>
                <a:lnTo>
                  <a:pt x="890089" y="0"/>
                </a:lnTo>
                <a:lnTo>
                  <a:pt x="890089" y="830380"/>
                </a:lnTo>
                <a:lnTo>
                  <a:pt x="0" y="83038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 rot="-1539598">
            <a:off x="13307426" y="1149183"/>
            <a:ext cx="890089" cy="830379"/>
          </a:xfrm>
          <a:custGeom>
            <a:avLst/>
            <a:gdLst/>
            <a:ahLst/>
            <a:cxnLst/>
            <a:rect l="l" t="t" r="r" b="b"/>
            <a:pathLst>
              <a:path w="890089" h="830379">
                <a:moveTo>
                  <a:pt x="0" y="0"/>
                </a:moveTo>
                <a:lnTo>
                  <a:pt x="890089" y="0"/>
                </a:lnTo>
                <a:lnTo>
                  <a:pt x="890089" y="830379"/>
                </a:lnTo>
                <a:lnTo>
                  <a:pt x="0" y="83037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>
            <a:off x="0" y="1994823"/>
            <a:ext cx="3960629" cy="5118745"/>
          </a:xfrm>
          <a:custGeom>
            <a:avLst/>
            <a:gdLst/>
            <a:ahLst/>
            <a:cxnLst/>
            <a:rect l="l" t="t" r="r" b="b"/>
            <a:pathLst>
              <a:path w="3960629" h="5118745">
                <a:moveTo>
                  <a:pt x="0" y="0"/>
                </a:moveTo>
                <a:lnTo>
                  <a:pt x="3960629" y="0"/>
                </a:lnTo>
                <a:lnTo>
                  <a:pt x="3960629" y="5118745"/>
                </a:lnTo>
                <a:lnTo>
                  <a:pt x="0" y="511874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7" name="TextBox 27"/>
          <p:cNvSpPr txBox="1"/>
          <p:nvPr/>
        </p:nvSpPr>
        <p:spPr>
          <a:xfrm>
            <a:off x="5827134" y="194797"/>
            <a:ext cx="6107757" cy="7542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49"/>
              </a:lnSpc>
            </a:pPr>
            <a:r>
              <a:rPr lang="en-US" sz="2178">
                <a:solidFill>
                  <a:srgbClr val="0052B2"/>
                </a:solidFill>
                <a:latin typeface="DejaVu Serif Bold"/>
              </a:rPr>
              <a:t>ỦY BAN NHÂN DÂN QUẬN LONG BIÊN</a:t>
            </a:r>
          </a:p>
          <a:p>
            <a:pPr algn="ctr">
              <a:lnSpc>
                <a:spcPts val="3049"/>
              </a:lnSpc>
            </a:pPr>
            <a:r>
              <a:rPr lang="en-US" sz="2178">
                <a:solidFill>
                  <a:srgbClr val="0052B2"/>
                </a:solidFill>
                <a:latin typeface="DejaVu Serif Bold"/>
              </a:rPr>
              <a:t>TRƯỜNG MẦM NON CHIM ÉN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5066733" y="2737877"/>
            <a:ext cx="8602406" cy="11494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03"/>
              </a:lnSpc>
            </a:pPr>
            <a:r>
              <a:rPr lang="en-US" sz="3217">
                <a:solidFill>
                  <a:srgbClr val="0052B2"/>
                </a:solidFill>
                <a:latin typeface="DejaVu Serif Bold"/>
              </a:rPr>
              <a:t>LĨNH VỰC PHÁT TRIỂN NHẬN THỨC</a:t>
            </a:r>
          </a:p>
          <a:p>
            <a:pPr algn="ctr">
              <a:lnSpc>
                <a:spcPts val="4503"/>
              </a:lnSpc>
            </a:pPr>
            <a:r>
              <a:rPr lang="en-US" sz="3217">
                <a:solidFill>
                  <a:srgbClr val="0052B2"/>
                </a:solidFill>
                <a:latin typeface="DejaVu Serif Bold"/>
              </a:rPr>
              <a:t>HOẠT ĐỘNG KHÁM PHÁ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6047143" y="4576585"/>
            <a:ext cx="5923806" cy="936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99"/>
              </a:lnSpc>
            </a:pPr>
            <a:r>
              <a:rPr lang="en-US" sz="5499">
                <a:solidFill>
                  <a:srgbClr val="0052B2"/>
                </a:solidFill>
                <a:latin typeface="Charm"/>
              </a:rPr>
              <a:t>Đề tài: Ước mơ của bé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5774853" y="6237111"/>
            <a:ext cx="7186166" cy="5234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23"/>
              </a:lnSpc>
            </a:pPr>
            <a:r>
              <a:rPr lang="en-US" sz="3017">
                <a:solidFill>
                  <a:srgbClr val="0052B2"/>
                </a:solidFill>
                <a:latin typeface="DejaVu Serif Bold"/>
              </a:rPr>
              <a:t>Lứa tuổi: Mẫu giáo nhỡ (4-5 tuổi)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A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12992" y="-1382369"/>
            <a:ext cx="20071953" cy="13396622"/>
            <a:chOff x="0" y="0"/>
            <a:chExt cx="26762604" cy="1786216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8920868" y="0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17841736" y="0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>
              <a:off x="0" y="8941295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>
              <a:off x="8920868" y="8941295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17841736" y="8941295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9" name="Freeform 9"/>
          <p:cNvSpPr/>
          <p:nvPr/>
        </p:nvSpPr>
        <p:spPr>
          <a:xfrm rot="-6192146">
            <a:off x="16421605" y="8616620"/>
            <a:ext cx="2338859" cy="2301827"/>
          </a:xfrm>
          <a:custGeom>
            <a:avLst/>
            <a:gdLst/>
            <a:ahLst/>
            <a:cxnLst/>
            <a:rect l="l" t="t" r="r" b="b"/>
            <a:pathLst>
              <a:path w="2338859" h="2301827">
                <a:moveTo>
                  <a:pt x="0" y="0"/>
                </a:moveTo>
                <a:lnTo>
                  <a:pt x="2338859" y="0"/>
                </a:lnTo>
                <a:lnTo>
                  <a:pt x="2338859" y="2301827"/>
                </a:lnTo>
                <a:lnTo>
                  <a:pt x="0" y="230182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6192146">
            <a:off x="-1023747" y="5965653"/>
            <a:ext cx="2338859" cy="2301827"/>
          </a:xfrm>
          <a:custGeom>
            <a:avLst/>
            <a:gdLst/>
            <a:ahLst/>
            <a:cxnLst/>
            <a:rect l="l" t="t" r="r" b="b"/>
            <a:pathLst>
              <a:path w="2338859" h="2301827">
                <a:moveTo>
                  <a:pt x="0" y="0"/>
                </a:moveTo>
                <a:lnTo>
                  <a:pt x="2338859" y="0"/>
                </a:lnTo>
                <a:lnTo>
                  <a:pt x="2338859" y="2301828"/>
                </a:lnTo>
                <a:lnTo>
                  <a:pt x="0" y="230182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0918266" y="1840444"/>
            <a:ext cx="1520863" cy="1553883"/>
          </a:xfrm>
          <a:custGeom>
            <a:avLst/>
            <a:gdLst/>
            <a:ahLst/>
            <a:cxnLst/>
            <a:rect l="l" t="t" r="r" b="b"/>
            <a:pathLst>
              <a:path w="1520863" h="1553883">
                <a:moveTo>
                  <a:pt x="0" y="0"/>
                </a:moveTo>
                <a:lnTo>
                  <a:pt x="1520862" y="0"/>
                </a:lnTo>
                <a:lnTo>
                  <a:pt x="1520862" y="1553883"/>
                </a:lnTo>
                <a:lnTo>
                  <a:pt x="0" y="155388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-1946728">
            <a:off x="7930207" y="1170003"/>
            <a:ext cx="727062" cy="1001693"/>
          </a:xfrm>
          <a:custGeom>
            <a:avLst/>
            <a:gdLst/>
            <a:ahLst/>
            <a:cxnLst/>
            <a:rect l="l" t="t" r="r" b="b"/>
            <a:pathLst>
              <a:path w="727062" h="1001693">
                <a:moveTo>
                  <a:pt x="0" y="0"/>
                </a:moveTo>
                <a:lnTo>
                  <a:pt x="727061" y="0"/>
                </a:lnTo>
                <a:lnTo>
                  <a:pt x="727061" y="1001692"/>
                </a:lnTo>
                <a:lnTo>
                  <a:pt x="0" y="100169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985524">
            <a:off x="665169" y="586802"/>
            <a:ext cx="727062" cy="1001693"/>
          </a:xfrm>
          <a:custGeom>
            <a:avLst/>
            <a:gdLst/>
            <a:ahLst/>
            <a:cxnLst/>
            <a:rect l="l" t="t" r="r" b="b"/>
            <a:pathLst>
              <a:path w="727062" h="1001693">
                <a:moveTo>
                  <a:pt x="0" y="0"/>
                </a:moveTo>
                <a:lnTo>
                  <a:pt x="727062" y="0"/>
                </a:lnTo>
                <a:lnTo>
                  <a:pt x="727062" y="1001693"/>
                </a:lnTo>
                <a:lnTo>
                  <a:pt x="0" y="100169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1212473" flipH="1">
            <a:off x="6788400" y="9190563"/>
            <a:ext cx="727062" cy="1001693"/>
          </a:xfrm>
          <a:custGeom>
            <a:avLst/>
            <a:gdLst/>
            <a:ahLst/>
            <a:cxnLst/>
            <a:rect l="l" t="t" r="r" b="b"/>
            <a:pathLst>
              <a:path w="727062" h="1001693">
                <a:moveTo>
                  <a:pt x="727062" y="0"/>
                </a:moveTo>
                <a:lnTo>
                  <a:pt x="0" y="0"/>
                </a:lnTo>
                <a:lnTo>
                  <a:pt x="0" y="1001693"/>
                </a:lnTo>
                <a:lnTo>
                  <a:pt x="727062" y="1001693"/>
                </a:lnTo>
                <a:lnTo>
                  <a:pt x="727062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2442367" y="1028700"/>
            <a:ext cx="13403266" cy="8929926"/>
          </a:xfrm>
          <a:custGeom>
            <a:avLst/>
            <a:gdLst/>
            <a:ahLst/>
            <a:cxnLst/>
            <a:rect l="l" t="t" r="r" b="b"/>
            <a:pathLst>
              <a:path w="13403266" h="8929926">
                <a:moveTo>
                  <a:pt x="0" y="0"/>
                </a:moveTo>
                <a:lnTo>
                  <a:pt x="13403266" y="0"/>
                </a:lnTo>
                <a:lnTo>
                  <a:pt x="13403266" y="8929926"/>
                </a:lnTo>
                <a:lnTo>
                  <a:pt x="0" y="892992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grpSp>
        <p:nvGrpSpPr>
          <p:cNvPr id="16" name="Group 16"/>
          <p:cNvGrpSpPr/>
          <p:nvPr/>
        </p:nvGrpSpPr>
        <p:grpSpPr>
          <a:xfrm>
            <a:off x="3024922" y="471884"/>
            <a:ext cx="11266670" cy="1113632"/>
            <a:chOff x="0" y="0"/>
            <a:chExt cx="2967353" cy="293302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2967353" cy="293302"/>
            </a:xfrm>
            <a:custGeom>
              <a:avLst/>
              <a:gdLst/>
              <a:ahLst/>
              <a:cxnLst/>
              <a:rect l="l" t="t" r="r" b="b"/>
              <a:pathLst>
                <a:path w="2967353" h="293302">
                  <a:moveTo>
                    <a:pt x="35045" y="0"/>
                  </a:moveTo>
                  <a:lnTo>
                    <a:pt x="2932309" y="0"/>
                  </a:lnTo>
                  <a:cubicBezTo>
                    <a:pt x="2941603" y="0"/>
                    <a:pt x="2950517" y="3692"/>
                    <a:pt x="2957089" y="10264"/>
                  </a:cubicBezTo>
                  <a:cubicBezTo>
                    <a:pt x="2963661" y="16837"/>
                    <a:pt x="2967353" y="25750"/>
                    <a:pt x="2967353" y="35045"/>
                  </a:cubicBezTo>
                  <a:lnTo>
                    <a:pt x="2967353" y="258258"/>
                  </a:lnTo>
                  <a:cubicBezTo>
                    <a:pt x="2967353" y="277612"/>
                    <a:pt x="2951663" y="293302"/>
                    <a:pt x="2932309" y="293302"/>
                  </a:cubicBezTo>
                  <a:lnTo>
                    <a:pt x="35045" y="293302"/>
                  </a:lnTo>
                  <a:cubicBezTo>
                    <a:pt x="15690" y="293302"/>
                    <a:pt x="0" y="277612"/>
                    <a:pt x="0" y="258258"/>
                  </a:cubicBezTo>
                  <a:lnTo>
                    <a:pt x="0" y="35045"/>
                  </a:lnTo>
                  <a:cubicBezTo>
                    <a:pt x="0" y="15690"/>
                    <a:pt x="15690" y="0"/>
                    <a:pt x="35045" y="0"/>
                  </a:cubicBezTo>
                  <a:close/>
                </a:path>
              </a:pathLst>
            </a:custGeom>
            <a:solidFill>
              <a:srgbClr val="F3B176"/>
            </a:solidFill>
            <a:ln w="38100" cap="rnd">
              <a:solidFill>
                <a:srgbClr val="F9E2B6"/>
              </a:solidFill>
              <a:prstDash val="dash"/>
              <a:round/>
            </a:ln>
          </p:spPr>
        </p:sp>
        <p:sp>
          <p:nvSpPr>
            <p:cNvPr id="18" name="TextBox 18"/>
            <p:cNvSpPr txBox="1"/>
            <p:nvPr/>
          </p:nvSpPr>
          <p:spPr>
            <a:xfrm>
              <a:off x="0" y="-38100"/>
              <a:ext cx="2967353" cy="33140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9" name="TextBox 19"/>
          <p:cNvSpPr txBox="1"/>
          <p:nvPr/>
        </p:nvSpPr>
        <p:spPr>
          <a:xfrm>
            <a:off x="3585327" y="625119"/>
            <a:ext cx="10177367" cy="7214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10"/>
              </a:lnSpc>
            </a:pPr>
            <a:r>
              <a:rPr lang="en-US" sz="4221">
                <a:solidFill>
                  <a:srgbClr val="000000"/>
                </a:solidFill>
                <a:latin typeface="Roboto Bold"/>
              </a:rPr>
              <a:t>Dụng cụ của nghề thợ may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A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12992" y="-1382369"/>
            <a:ext cx="20071953" cy="13396622"/>
            <a:chOff x="0" y="0"/>
            <a:chExt cx="26762604" cy="1786216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8920868" y="0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17841736" y="0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>
              <a:off x="0" y="8941295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>
              <a:off x="8920868" y="8941295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17841736" y="8941295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9" name="Freeform 9"/>
          <p:cNvSpPr/>
          <p:nvPr/>
        </p:nvSpPr>
        <p:spPr>
          <a:xfrm rot="-6192146">
            <a:off x="16421605" y="8616620"/>
            <a:ext cx="2338859" cy="2301827"/>
          </a:xfrm>
          <a:custGeom>
            <a:avLst/>
            <a:gdLst/>
            <a:ahLst/>
            <a:cxnLst/>
            <a:rect l="l" t="t" r="r" b="b"/>
            <a:pathLst>
              <a:path w="2338859" h="2301827">
                <a:moveTo>
                  <a:pt x="0" y="0"/>
                </a:moveTo>
                <a:lnTo>
                  <a:pt x="2338859" y="0"/>
                </a:lnTo>
                <a:lnTo>
                  <a:pt x="2338859" y="2301827"/>
                </a:lnTo>
                <a:lnTo>
                  <a:pt x="0" y="230182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6192146">
            <a:off x="-1023747" y="5965653"/>
            <a:ext cx="2338859" cy="2301827"/>
          </a:xfrm>
          <a:custGeom>
            <a:avLst/>
            <a:gdLst/>
            <a:ahLst/>
            <a:cxnLst/>
            <a:rect l="l" t="t" r="r" b="b"/>
            <a:pathLst>
              <a:path w="2338859" h="2301827">
                <a:moveTo>
                  <a:pt x="0" y="0"/>
                </a:moveTo>
                <a:lnTo>
                  <a:pt x="2338859" y="0"/>
                </a:lnTo>
                <a:lnTo>
                  <a:pt x="2338859" y="2301828"/>
                </a:lnTo>
                <a:lnTo>
                  <a:pt x="0" y="230182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0918266" y="1840444"/>
            <a:ext cx="1520863" cy="1553883"/>
          </a:xfrm>
          <a:custGeom>
            <a:avLst/>
            <a:gdLst/>
            <a:ahLst/>
            <a:cxnLst/>
            <a:rect l="l" t="t" r="r" b="b"/>
            <a:pathLst>
              <a:path w="1520863" h="1553883">
                <a:moveTo>
                  <a:pt x="0" y="0"/>
                </a:moveTo>
                <a:lnTo>
                  <a:pt x="1520862" y="0"/>
                </a:lnTo>
                <a:lnTo>
                  <a:pt x="1520862" y="1553883"/>
                </a:lnTo>
                <a:lnTo>
                  <a:pt x="0" y="155388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-1946728">
            <a:off x="7930207" y="1170003"/>
            <a:ext cx="727062" cy="1001693"/>
          </a:xfrm>
          <a:custGeom>
            <a:avLst/>
            <a:gdLst/>
            <a:ahLst/>
            <a:cxnLst/>
            <a:rect l="l" t="t" r="r" b="b"/>
            <a:pathLst>
              <a:path w="727062" h="1001693">
                <a:moveTo>
                  <a:pt x="0" y="0"/>
                </a:moveTo>
                <a:lnTo>
                  <a:pt x="727061" y="0"/>
                </a:lnTo>
                <a:lnTo>
                  <a:pt x="727061" y="1001692"/>
                </a:lnTo>
                <a:lnTo>
                  <a:pt x="0" y="100169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985524">
            <a:off x="665169" y="586802"/>
            <a:ext cx="727062" cy="1001693"/>
          </a:xfrm>
          <a:custGeom>
            <a:avLst/>
            <a:gdLst/>
            <a:ahLst/>
            <a:cxnLst/>
            <a:rect l="l" t="t" r="r" b="b"/>
            <a:pathLst>
              <a:path w="727062" h="1001693">
                <a:moveTo>
                  <a:pt x="0" y="0"/>
                </a:moveTo>
                <a:lnTo>
                  <a:pt x="727062" y="0"/>
                </a:lnTo>
                <a:lnTo>
                  <a:pt x="727062" y="1001693"/>
                </a:lnTo>
                <a:lnTo>
                  <a:pt x="0" y="100169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1212473" flipH="1">
            <a:off x="6788400" y="9190563"/>
            <a:ext cx="727062" cy="1001693"/>
          </a:xfrm>
          <a:custGeom>
            <a:avLst/>
            <a:gdLst/>
            <a:ahLst/>
            <a:cxnLst/>
            <a:rect l="l" t="t" r="r" b="b"/>
            <a:pathLst>
              <a:path w="727062" h="1001693">
                <a:moveTo>
                  <a:pt x="727062" y="0"/>
                </a:moveTo>
                <a:lnTo>
                  <a:pt x="0" y="0"/>
                </a:lnTo>
                <a:lnTo>
                  <a:pt x="0" y="1001693"/>
                </a:lnTo>
                <a:lnTo>
                  <a:pt x="727062" y="1001693"/>
                </a:lnTo>
                <a:lnTo>
                  <a:pt x="727062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0" y="0"/>
            <a:ext cx="18288000" cy="12207240"/>
          </a:xfrm>
          <a:custGeom>
            <a:avLst/>
            <a:gdLst/>
            <a:ahLst/>
            <a:cxnLst/>
            <a:rect l="l" t="t" r="r" b="b"/>
            <a:pathLst>
              <a:path w="18288000" h="12207240">
                <a:moveTo>
                  <a:pt x="0" y="0"/>
                </a:moveTo>
                <a:lnTo>
                  <a:pt x="18288000" y="0"/>
                </a:lnTo>
                <a:lnTo>
                  <a:pt x="18288000" y="12207240"/>
                </a:lnTo>
                <a:lnTo>
                  <a:pt x="0" y="1220724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A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12992" y="-1382369"/>
            <a:ext cx="20071953" cy="13396622"/>
            <a:chOff x="0" y="0"/>
            <a:chExt cx="26762604" cy="1786216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8920868" y="0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17841736" y="0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>
              <a:off x="0" y="8941295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>
              <a:off x="8920868" y="8941295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17841736" y="8941295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9" name="Freeform 9"/>
          <p:cNvSpPr/>
          <p:nvPr/>
        </p:nvSpPr>
        <p:spPr>
          <a:xfrm rot="-6192146">
            <a:off x="-673588" y="7220435"/>
            <a:ext cx="2338859" cy="2301827"/>
          </a:xfrm>
          <a:custGeom>
            <a:avLst/>
            <a:gdLst/>
            <a:ahLst/>
            <a:cxnLst/>
            <a:rect l="l" t="t" r="r" b="b"/>
            <a:pathLst>
              <a:path w="2338859" h="2301827">
                <a:moveTo>
                  <a:pt x="0" y="0"/>
                </a:moveTo>
                <a:lnTo>
                  <a:pt x="2338860" y="0"/>
                </a:lnTo>
                <a:lnTo>
                  <a:pt x="2338860" y="2301827"/>
                </a:lnTo>
                <a:lnTo>
                  <a:pt x="0" y="230182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6192146">
            <a:off x="9310837" y="-743666"/>
            <a:ext cx="2338859" cy="2301827"/>
          </a:xfrm>
          <a:custGeom>
            <a:avLst/>
            <a:gdLst/>
            <a:ahLst/>
            <a:cxnLst/>
            <a:rect l="l" t="t" r="r" b="b"/>
            <a:pathLst>
              <a:path w="2338859" h="2301827">
                <a:moveTo>
                  <a:pt x="0" y="0"/>
                </a:moveTo>
                <a:lnTo>
                  <a:pt x="2338859" y="0"/>
                </a:lnTo>
                <a:lnTo>
                  <a:pt x="2338859" y="2301827"/>
                </a:lnTo>
                <a:lnTo>
                  <a:pt x="0" y="230182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5215871">
            <a:off x="5656366" y="2272706"/>
            <a:ext cx="1520863" cy="1553883"/>
          </a:xfrm>
          <a:custGeom>
            <a:avLst/>
            <a:gdLst/>
            <a:ahLst/>
            <a:cxnLst/>
            <a:rect l="l" t="t" r="r" b="b"/>
            <a:pathLst>
              <a:path w="1520863" h="1553883">
                <a:moveTo>
                  <a:pt x="0" y="0"/>
                </a:moveTo>
                <a:lnTo>
                  <a:pt x="1520863" y="0"/>
                </a:lnTo>
                <a:lnTo>
                  <a:pt x="1520863" y="1553882"/>
                </a:lnTo>
                <a:lnTo>
                  <a:pt x="0" y="155388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-1946728">
            <a:off x="7293889" y="874472"/>
            <a:ext cx="727062" cy="1001693"/>
          </a:xfrm>
          <a:custGeom>
            <a:avLst/>
            <a:gdLst/>
            <a:ahLst/>
            <a:cxnLst/>
            <a:rect l="l" t="t" r="r" b="b"/>
            <a:pathLst>
              <a:path w="727062" h="1001693">
                <a:moveTo>
                  <a:pt x="0" y="0"/>
                </a:moveTo>
                <a:lnTo>
                  <a:pt x="727062" y="0"/>
                </a:lnTo>
                <a:lnTo>
                  <a:pt x="727062" y="1001692"/>
                </a:lnTo>
                <a:lnTo>
                  <a:pt x="0" y="100169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1946728" flipH="1">
            <a:off x="16985397" y="618776"/>
            <a:ext cx="727062" cy="1001693"/>
          </a:xfrm>
          <a:custGeom>
            <a:avLst/>
            <a:gdLst/>
            <a:ahLst/>
            <a:cxnLst/>
            <a:rect l="l" t="t" r="r" b="b"/>
            <a:pathLst>
              <a:path w="727062" h="1001693">
                <a:moveTo>
                  <a:pt x="727061" y="0"/>
                </a:moveTo>
                <a:lnTo>
                  <a:pt x="0" y="0"/>
                </a:lnTo>
                <a:lnTo>
                  <a:pt x="0" y="1001692"/>
                </a:lnTo>
                <a:lnTo>
                  <a:pt x="727061" y="1001692"/>
                </a:lnTo>
                <a:lnTo>
                  <a:pt x="727061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-1946728" flipH="1">
            <a:off x="10850141" y="9271883"/>
            <a:ext cx="727062" cy="1001693"/>
          </a:xfrm>
          <a:custGeom>
            <a:avLst/>
            <a:gdLst/>
            <a:ahLst/>
            <a:cxnLst/>
            <a:rect l="l" t="t" r="r" b="b"/>
            <a:pathLst>
              <a:path w="727062" h="1001693">
                <a:moveTo>
                  <a:pt x="727062" y="0"/>
                </a:moveTo>
                <a:lnTo>
                  <a:pt x="0" y="0"/>
                </a:lnTo>
                <a:lnTo>
                  <a:pt x="0" y="1001692"/>
                </a:lnTo>
                <a:lnTo>
                  <a:pt x="727062" y="1001692"/>
                </a:lnTo>
                <a:lnTo>
                  <a:pt x="727062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78985" y="-1132898"/>
            <a:ext cx="18288000" cy="9966960"/>
          </a:xfrm>
          <a:custGeom>
            <a:avLst/>
            <a:gdLst/>
            <a:ahLst/>
            <a:cxnLst/>
            <a:rect l="l" t="t" r="r" b="b"/>
            <a:pathLst>
              <a:path w="18288000" h="9966960">
                <a:moveTo>
                  <a:pt x="0" y="0"/>
                </a:moveTo>
                <a:lnTo>
                  <a:pt x="18288000" y="0"/>
                </a:lnTo>
                <a:lnTo>
                  <a:pt x="18288000" y="9966960"/>
                </a:lnTo>
                <a:lnTo>
                  <a:pt x="0" y="996696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6485206" y="2105402"/>
            <a:ext cx="5072509" cy="11798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519"/>
              </a:lnSpc>
            </a:pPr>
            <a:r>
              <a:rPr lang="en-US" sz="6799">
                <a:solidFill>
                  <a:srgbClr val="000000"/>
                </a:solidFill>
                <a:latin typeface="DejaVu Serif Bold"/>
              </a:rPr>
              <a:t>TRÒ CHƠI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394314" y="3926782"/>
            <a:ext cx="15864986" cy="14870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010"/>
              </a:lnSpc>
            </a:pPr>
            <a:r>
              <a:rPr lang="en-US" sz="8578">
                <a:solidFill>
                  <a:srgbClr val="000000"/>
                </a:solidFill>
                <a:latin typeface="Roboto Bold"/>
              </a:rPr>
              <a:t>Bé nhanh trí 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A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12992" y="-1382369"/>
            <a:ext cx="20071953" cy="13396622"/>
            <a:chOff x="0" y="0"/>
            <a:chExt cx="26762604" cy="1786216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8920868" y="0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17841736" y="0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>
              <a:off x="0" y="8941295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>
              <a:off x="8920868" y="8941295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17841736" y="8941295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9" name="Freeform 9"/>
          <p:cNvSpPr/>
          <p:nvPr/>
        </p:nvSpPr>
        <p:spPr>
          <a:xfrm rot="714196">
            <a:off x="2246413" y="1448028"/>
            <a:ext cx="727062" cy="1001693"/>
          </a:xfrm>
          <a:custGeom>
            <a:avLst/>
            <a:gdLst/>
            <a:ahLst/>
            <a:cxnLst/>
            <a:rect l="l" t="t" r="r" b="b"/>
            <a:pathLst>
              <a:path w="727062" h="1001693">
                <a:moveTo>
                  <a:pt x="0" y="0"/>
                </a:moveTo>
                <a:lnTo>
                  <a:pt x="727062" y="0"/>
                </a:lnTo>
                <a:lnTo>
                  <a:pt x="727062" y="1001693"/>
                </a:lnTo>
                <a:lnTo>
                  <a:pt x="0" y="100169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714196">
            <a:off x="5767652" y="8967397"/>
            <a:ext cx="727062" cy="1001693"/>
          </a:xfrm>
          <a:custGeom>
            <a:avLst/>
            <a:gdLst/>
            <a:ahLst/>
            <a:cxnLst/>
            <a:rect l="l" t="t" r="r" b="b"/>
            <a:pathLst>
              <a:path w="727062" h="1001693">
                <a:moveTo>
                  <a:pt x="0" y="0"/>
                </a:moveTo>
                <a:lnTo>
                  <a:pt x="727062" y="0"/>
                </a:lnTo>
                <a:lnTo>
                  <a:pt x="727062" y="1001692"/>
                </a:lnTo>
                <a:lnTo>
                  <a:pt x="0" y="100169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2051319">
            <a:off x="8198324" y="-97518"/>
            <a:ext cx="727062" cy="1001693"/>
          </a:xfrm>
          <a:custGeom>
            <a:avLst/>
            <a:gdLst/>
            <a:ahLst/>
            <a:cxnLst/>
            <a:rect l="l" t="t" r="r" b="b"/>
            <a:pathLst>
              <a:path w="727062" h="1001693">
                <a:moveTo>
                  <a:pt x="0" y="0"/>
                </a:moveTo>
                <a:lnTo>
                  <a:pt x="727062" y="0"/>
                </a:lnTo>
                <a:lnTo>
                  <a:pt x="727062" y="1001693"/>
                </a:lnTo>
                <a:lnTo>
                  <a:pt x="0" y="100169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-1559888">
            <a:off x="16086971" y="8446795"/>
            <a:ext cx="727062" cy="1001693"/>
          </a:xfrm>
          <a:custGeom>
            <a:avLst/>
            <a:gdLst/>
            <a:ahLst/>
            <a:cxnLst/>
            <a:rect l="l" t="t" r="r" b="b"/>
            <a:pathLst>
              <a:path w="727062" h="1001693">
                <a:moveTo>
                  <a:pt x="0" y="0"/>
                </a:moveTo>
                <a:lnTo>
                  <a:pt x="727062" y="0"/>
                </a:lnTo>
                <a:lnTo>
                  <a:pt x="727062" y="1001693"/>
                </a:lnTo>
                <a:lnTo>
                  <a:pt x="0" y="100169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1845892">
            <a:off x="16109248" y="1137369"/>
            <a:ext cx="727062" cy="1001693"/>
          </a:xfrm>
          <a:custGeom>
            <a:avLst/>
            <a:gdLst/>
            <a:ahLst/>
            <a:cxnLst/>
            <a:rect l="l" t="t" r="r" b="b"/>
            <a:pathLst>
              <a:path w="727062" h="1001693">
                <a:moveTo>
                  <a:pt x="0" y="0"/>
                </a:moveTo>
                <a:lnTo>
                  <a:pt x="727062" y="0"/>
                </a:lnTo>
                <a:lnTo>
                  <a:pt x="727062" y="1001693"/>
                </a:lnTo>
                <a:lnTo>
                  <a:pt x="0" y="100169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1845892">
            <a:off x="11112975" y="9672627"/>
            <a:ext cx="727062" cy="1001693"/>
          </a:xfrm>
          <a:custGeom>
            <a:avLst/>
            <a:gdLst/>
            <a:ahLst/>
            <a:cxnLst/>
            <a:rect l="l" t="t" r="r" b="b"/>
            <a:pathLst>
              <a:path w="727062" h="1001693">
                <a:moveTo>
                  <a:pt x="0" y="0"/>
                </a:moveTo>
                <a:lnTo>
                  <a:pt x="727062" y="0"/>
                </a:lnTo>
                <a:lnTo>
                  <a:pt x="727062" y="1001692"/>
                </a:lnTo>
                <a:lnTo>
                  <a:pt x="0" y="100169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4913909" y="455055"/>
            <a:ext cx="7295891" cy="4860887"/>
          </a:xfrm>
          <a:custGeom>
            <a:avLst/>
            <a:gdLst/>
            <a:ahLst/>
            <a:cxnLst/>
            <a:rect l="l" t="t" r="r" b="b"/>
            <a:pathLst>
              <a:path w="7295891" h="4860887">
                <a:moveTo>
                  <a:pt x="0" y="0"/>
                </a:moveTo>
                <a:lnTo>
                  <a:pt x="7295891" y="0"/>
                </a:lnTo>
                <a:lnTo>
                  <a:pt x="7295891" y="4860887"/>
                </a:lnTo>
                <a:lnTo>
                  <a:pt x="0" y="486088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500074" y="6663010"/>
            <a:ext cx="4361832" cy="2595290"/>
          </a:xfrm>
          <a:custGeom>
            <a:avLst/>
            <a:gdLst/>
            <a:ahLst/>
            <a:cxnLst/>
            <a:rect l="l" t="t" r="r" b="b"/>
            <a:pathLst>
              <a:path w="4361832" h="2595290">
                <a:moveTo>
                  <a:pt x="0" y="0"/>
                </a:moveTo>
                <a:lnTo>
                  <a:pt x="4361832" y="0"/>
                </a:lnTo>
                <a:lnTo>
                  <a:pt x="4361832" y="2595290"/>
                </a:lnTo>
                <a:lnTo>
                  <a:pt x="0" y="259529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7050677" y="6352351"/>
            <a:ext cx="3655338" cy="2595290"/>
          </a:xfrm>
          <a:custGeom>
            <a:avLst/>
            <a:gdLst/>
            <a:ahLst/>
            <a:cxnLst/>
            <a:rect l="l" t="t" r="r" b="b"/>
            <a:pathLst>
              <a:path w="3655338" h="2595290">
                <a:moveTo>
                  <a:pt x="0" y="0"/>
                </a:moveTo>
                <a:lnTo>
                  <a:pt x="3655338" y="0"/>
                </a:lnTo>
                <a:lnTo>
                  <a:pt x="3655338" y="2595290"/>
                </a:lnTo>
                <a:lnTo>
                  <a:pt x="0" y="259529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11476506" y="6352351"/>
            <a:ext cx="6137703" cy="2746622"/>
          </a:xfrm>
          <a:custGeom>
            <a:avLst/>
            <a:gdLst/>
            <a:ahLst/>
            <a:cxnLst/>
            <a:rect l="l" t="t" r="r" b="b"/>
            <a:pathLst>
              <a:path w="6137703" h="2746622">
                <a:moveTo>
                  <a:pt x="0" y="0"/>
                </a:moveTo>
                <a:lnTo>
                  <a:pt x="6137703" y="0"/>
                </a:lnTo>
                <a:lnTo>
                  <a:pt x="6137703" y="2746622"/>
                </a:lnTo>
                <a:lnTo>
                  <a:pt x="0" y="274662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A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12992" y="-1382369"/>
            <a:ext cx="20071953" cy="13396622"/>
            <a:chOff x="0" y="0"/>
            <a:chExt cx="26762604" cy="1786216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8920868" y="0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17841736" y="0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>
              <a:off x="0" y="8941295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>
              <a:off x="8920868" y="8941295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17841736" y="8941295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9" name="Freeform 9"/>
          <p:cNvSpPr/>
          <p:nvPr/>
        </p:nvSpPr>
        <p:spPr>
          <a:xfrm rot="714196">
            <a:off x="2246413" y="1448028"/>
            <a:ext cx="727062" cy="1001693"/>
          </a:xfrm>
          <a:custGeom>
            <a:avLst/>
            <a:gdLst/>
            <a:ahLst/>
            <a:cxnLst/>
            <a:rect l="l" t="t" r="r" b="b"/>
            <a:pathLst>
              <a:path w="727062" h="1001693">
                <a:moveTo>
                  <a:pt x="0" y="0"/>
                </a:moveTo>
                <a:lnTo>
                  <a:pt x="727062" y="0"/>
                </a:lnTo>
                <a:lnTo>
                  <a:pt x="727062" y="1001693"/>
                </a:lnTo>
                <a:lnTo>
                  <a:pt x="0" y="100169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714196">
            <a:off x="5767652" y="8967397"/>
            <a:ext cx="727062" cy="1001693"/>
          </a:xfrm>
          <a:custGeom>
            <a:avLst/>
            <a:gdLst/>
            <a:ahLst/>
            <a:cxnLst/>
            <a:rect l="l" t="t" r="r" b="b"/>
            <a:pathLst>
              <a:path w="727062" h="1001693">
                <a:moveTo>
                  <a:pt x="0" y="0"/>
                </a:moveTo>
                <a:lnTo>
                  <a:pt x="727062" y="0"/>
                </a:lnTo>
                <a:lnTo>
                  <a:pt x="727062" y="1001692"/>
                </a:lnTo>
                <a:lnTo>
                  <a:pt x="0" y="100169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2051319">
            <a:off x="8198324" y="-97518"/>
            <a:ext cx="727062" cy="1001693"/>
          </a:xfrm>
          <a:custGeom>
            <a:avLst/>
            <a:gdLst/>
            <a:ahLst/>
            <a:cxnLst/>
            <a:rect l="l" t="t" r="r" b="b"/>
            <a:pathLst>
              <a:path w="727062" h="1001693">
                <a:moveTo>
                  <a:pt x="0" y="0"/>
                </a:moveTo>
                <a:lnTo>
                  <a:pt x="727062" y="0"/>
                </a:lnTo>
                <a:lnTo>
                  <a:pt x="727062" y="1001693"/>
                </a:lnTo>
                <a:lnTo>
                  <a:pt x="0" y="100169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-1559888">
            <a:off x="16086971" y="8446795"/>
            <a:ext cx="727062" cy="1001693"/>
          </a:xfrm>
          <a:custGeom>
            <a:avLst/>
            <a:gdLst/>
            <a:ahLst/>
            <a:cxnLst/>
            <a:rect l="l" t="t" r="r" b="b"/>
            <a:pathLst>
              <a:path w="727062" h="1001693">
                <a:moveTo>
                  <a:pt x="0" y="0"/>
                </a:moveTo>
                <a:lnTo>
                  <a:pt x="727062" y="0"/>
                </a:lnTo>
                <a:lnTo>
                  <a:pt x="727062" y="1001693"/>
                </a:lnTo>
                <a:lnTo>
                  <a:pt x="0" y="100169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1845892">
            <a:off x="16109248" y="1137369"/>
            <a:ext cx="727062" cy="1001693"/>
          </a:xfrm>
          <a:custGeom>
            <a:avLst/>
            <a:gdLst/>
            <a:ahLst/>
            <a:cxnLst/>
            <a:rect l="l" t="t" r="r" b="b"/>
            <a:pathLst>
              <a:path w="727062" h="1001693">
                <a:moveTo>
                  <a:pt x="0" y="0"/>
                </a:moveTo>
                <a:lnTo>
                  <a:pt x="727062" y="0"/>
                </a:lnTo>
                <a:lnTo>
                  <a:pt x="727062" y="1001693"/>
                </a:lnTo>
                <a:lnTo>
                  <a:pt x="0" y="100169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1845892">
            <a:off x="11112975" y="9672627"/>
            <a:ext cx="727062" cy="1001693"/>
          </a:xfrm>
          <a:custGeom>
            <a:avLst/>
            <a:gdLst/>
            <a:ahLst/>
            <a:cxnLst/>
            <a:rect l="l" t="t" r="r" b="b"/>
            <a:pathLst>
              <a:path w="727062" h="1001693">
                <a:moveTo>
                  <a:pt x="0" y="0"/>
                </a:moveTo>
                <a:lnTo>
                  <a:pt x="727062" y="0"/>
                </a:lnTo>
                <a:lnTo>
                  <a:pt x="727062" y="1001692"/>
                </a:lnTo>
                <a:lnTo>
                  <a:pt x="0" y="100169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500074" y="6663010"/>
            <a:ext cx="4361832" cy="2595290"/>
          </a:xfrm>
          <a:custGeom>
            <a:avLst/>
            <a:gdLst/>
            <a:ahLst/>
            <a:cxnLst/>
            <a:rect l="l" t="t" r="r" b="b"/>
            <a:pathLst>
              <a:path w="4361832" h="2595290">
                <a:moveTo>
                  <a:pt x="0" y="0"/>
                </a:moveTo>
                <a:lnTo>
                  <a:pt x="4361832" y="0"/>
                </a:lnTo>
                <a:lnTo>
                  <a:pt x="4361832" y="2595290"/>
                </a:lnTo>
                <a:lnTo>
                  <a:pt x="0" y="259529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7050677" y="6352351"/>
            <a:ext cx="3655338" cy="2595290"/>
          </a:xfrm>
          <a:custGeom>
            <a:avLst/>
            <a:gdLst/>
            <a:ahLst/>
            <a:cxnLst/>
            <a:rect l="l" t="t" r="r" b="b"/>
            <a:pathLst>
              <a:path w="3655338" h="2595290">
                <a:moveTo>
                  <a:pt x="0" y="0"/>
                </a:moveTo>
                <a:lnTo>
                  <a:pt x="3655338" y="0"/>
                </a:lnTo>
                <a:lnTo>
                  <a:pt x="3655338" y="2595290"/>
                </a:lnTo>
                <a:lnTo>
                  <a:pt x="0" y="259529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11476506" y="6352351"/>
            <a:ext cx="6137703" cy="2746622"/>
          </a:xfrm>
          <a:custGeom>
            <a:avLst/>
            <a:gdLst/>
            <a:ahLst/>
            <a:cxnLst/>
            <a:rect l="l" t="t" r="r" b="b"/>
            <a:pathLst>
              <a:path w="6137703" h="2746622">
                <a:moveTo>
                  <a:pt x="0" y="0"/>
                </a:moveTo>
                <a:lnTo>
                  <a:pt x="6137703" y="0"/>
                </a:lnTo>
                <a:lnTo>
                  <a:pt x="6137703" y="2746622"/>
                </a:lnTo>
                <a:lnTo>
                  <a:pt x="0" y="274662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5233130" y="403329"/>
            <a:ext cx="7979710" cy="5316482"/>
          </a:xfrm>
          <a:custGeom>
            <a:avLst/>
            <a:gdLst/>
            <a:ahLst/>
            <a:cxnLst/>
            <a:rect l="l" t="t" r="r" b="b"/>
            <a:pathLst>
              <a:path w="7979710" h="5316482">
                <a:moveTo>
                  <a:pt x="0" y="0"/>
                </a:moveTo>
                <a:lnTo>
                  <a:pt x="7979710" y="0"/>
                </a:lnTo>
                <a:lnTo>
                  <a:pt x="7979710" y="5316481"/>
                </a:lnTo>
                <a:lnTo>
                  <a:pt x="0" y="5316481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A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12992" y="-1382369"/>
            <a:ext cx="20071953" cy="13396622"/>
            <a:chOff x="0" y="0"/>
            <a:chExt cx="26762604" cy="1786216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8920868" y="0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17841736" y="0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>
              <a:off x="0" y="8941295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>
              <a:off x="8920868" y="8941295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17841736" y="8941295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9" name="Freeform 9"/>
          <p:cNvSpPr/>
          <p:nvPr/>
        </p:nvSpPr>
        <p:spPr>
          <a:xfrm rot="714196">
            <a:off x="2246413" y="1448028"/>
            <a:ext cx="727062" cy="1001693"/>
          </a:xfrm>
          <a:custGeom>
            <a:avLst/>
            <a:gdLst/>
            <a:ahLst/>
            <a:cxnLst/>
            <a:rect l="l" t="t" r="r" b="b"/>
            <a:pathLst>
              <a:path w="727062" h="1001693">
                <a:moveTo>
                  <a:pt x="0" y="0"/>
                </a:moveTo>
                <a:lnTo>
                  <a:pt x="727062" y="0"/>
                </a:lnTo>
                <a:lnTo>
                  <a:pt x="727062" y="1001693"/>
                </a:lnTo>
                <a:lnTo>
                  <a:pt x="0" y="100169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714196">
            <a:off x="5767652" y="8967397"/>
            <a:ext cx="727062" cy="1001693"/>
          </a:xfrm>
          <a:custGeom>
            <a:avLst/>
            <a:gdLst/>
            <a:ahLst/>
            <a:cxnLst/>
            <a:rect l="l" t="t" r="r" b="b"/>
            <a:pathLst>
              <a:path w="727062" h="1001693">
                <a:moveTo>
                  <a:pt x="0" y="0"/>
                </a:moveTo>
                <a:lnTo>
                  <a:pt x="727062" y="0"/>
                </a:lnTo>
                <a:lnTo>
                  <a:pt x="727062" y="1001692"/>
                </a:lnTo>
                <a:lnTo>
                  <a:pt x="0" y="100169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2051319">
            <a:off x="8198324" y="-97518"/>
            <a:ext cx="727062" cy="1001693"/>
          </a:xfrm>
          <a:custGeom>
            <a:avLst/>
            <a:gdLst/>
            <a:ahLst/>
            <a:cxnLst/>
            <a:rect l="l" t="t" r="r" b="b"/>
            <a:pathLst>
              <a:path w="727062" h="1001693">
                <a:moveTo>
                  <a:pt x="0" y="0"/>
                </a:moveTo>
                <a:lnTo>
                  <a:pt x="727062" y="0"/>
                </a:lnTo>
                <a:lnTo>
                  <a:pt x="727062" y="1001693"/>
                </a:lnTo>
                <a:lnTo>
                  <a:pt x="0" y="100169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-1559888">
            <a:off x="16086971" y="8446795"/>
            <a:ext cx="727062" cy="1001693"/>
          </a:xfrm>
          <a:custGeom>
            <a:avLst/>
            <a:gdLst/>
            <a:ahLst/>
            <a:cxnLst/>
            <a:rect l="l" t="t" r="r" b="b"/>
            <a:pathLst>
              <a:path w="727062" h="1001693">
                <a:moveTo>
                  <a:pt x="0" y="0"/>
                </a:moveTo>
                <a:lnTo>
                  <a:pt x="727062" y="0"/>
                </a:lnTo>
                <a:lnTo>
                  <a:pt x="727062" y="1001693"/>
                </a:lnTo>
                <a:lnTo>
                  <a:pt x="0" y="100169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1845892">
            <a:off x="16109248" y="1137369"/>
            <a:ext cx="727062" cy="1001693"/>
          </a:xfrm>
          <a:custGeom>
            <a:avLst/>
            <a:gdLst/>
            <a:ahLst/>
            <a:cxnLst/>
            <a:rect l="l" t="t" r="r" b="b"/>
            <a:pathLst>
              <a:path w="727062" h="1001693">
                <a:moveTo>
                  <a:pt x="0" y="0"/>
                </a:moveTo>
                <a:lnTo>
                  <a:pt x="727062" y="0"/>
                </a:lnTo>
                <a:lnTo>
                  <a:pt x="727062" y="1001693"/>
                </a:lnTo>
                <a:lnTo>
                  <a:pt x="0" y="100169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1845892">
            <a:off x="11112975" y="9672627"/>
            <a:ext cx="727062" cy="1001693"/>
          </a:xfrm>
          <a:custGeom>
            <a:avLst/>
            <a:gdLst/>
            <a:ahLst/>
            <a:cxnLst/>
            <a:rect l="l" t="t" r="r" b="b"/>
            <a:pathLst>
              <a:path w="727062" h="1001693">
                <a:moveTo>
                  <a:pt x="0" y="0"/>
                </a:moveTo>
                <a:lnTo>
                  <a:pt x="727062" y="0"/>
                </a:lnTo>
                <a:lnTo>
                  <a:pt x="727062" y="1001692"/>
                </a:lnTo>
                <a:lnTo>
                  <a:pt x="0" y="100169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500074" y="6663010"/>
            <a:ext cx="4361832" cy="2595290"/>
          </a:xfrm>
          <a:custGeom>
            <a:avLst/>
            <a:gdLst/>
            <a:ahLst/>
            <a:cxnLst/>
            <a:rect l="l" t="t" r="r" b="b"/>
            <a:pathLst>
              <a:path w="4361832" h="2595290">
                <a:moveTo>
                  <a:pt x="0" y="0"/>
                </a:moveTo>
                <a:lnTo>
                  <a:pt x="4361832" y="0"/>
                </a:lnTo>
                <a:lnTo>
                  <a:pt x="4361832" y="2595290"/>
                </a:lnTo>
                <a:lnTo>
                  <a:pt x="0" y="259529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7050677" y="6352351"/>
            <a:ext cx="3655338" cy="2595290"/>
          </a:xfrm>
          <a:custGeom>
            <a:avLst/>
            <a:gdLst/>
            <a:ahLst/>
            <a:cxnLst/>
            <a:rect l="l" t="t" r="r" b="b"/>
            <a:pathLst>
              <a:path w="3655338" h="2595290">
                <a:moveTo>
                  <a:pt x="0" y="0"/>
                </a:moveTo>
                <a:lnTo>
                  <a:pt x="3655338" y="0"/>
                </a:lnTo>
                <a:lnTo>
                  <a:pt x="3655338" y="2595290"/>
                </a:lnTo>
                <a:lnTo>
                  <a:pt x="0" y="259529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11476506" y="6352351"/>
            <a:ext cx="6137703" cy="2746622"/>
          </a:xfrm>
          <a:custGeom>
            <a:avLst/>
            <a:gdLst/>
            <a:ahLst/>
            <a:cxnLst/>
            <a:rect l="l" t="t" r="r" b="b"/>
            <a:pathLst>
              <a:path w="6137703" h="2746622">
                <a:moveTo>
                  <a:pt x="0" y="0"/>
                </a:moveTo>
                <a:lnTo>
                  <a:pt x="6137703" y="0"/>
                </a:lnTo>
                <a:lnTo>
                  <a:pt x="6137703" y="2746622"/>
                </a:lnTo>
                <a:lnTo>
                  <a:pt x="0" y="274662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5150097" y="774860"/>
            <a:ext cx="7456498" cy="4967892"/>
          </a:xfrm>
          <a:custGeom>
            <a:avLst/>
            <a:gdLst/>
            <a:ahLst/>
            <a:cxnLst/>
            <a:rect l="l" t="t" r="r" b="b"/>
            <a:pathLst>
              <a:path w="7456498" h="4967892">
                <a:moveTo>
                  <a:pt x="0" y="0"/>
                </a:moveTo>
                <a:lnTo>
                  <a:pt x="7456498" y="0"/>
                </a:lnTo>
                <a:lnTo>
                  <a:pt x="7456498" y="4967891"/>
                </a:lnTo>
                <a:lnTo>
                  <a:pt x="0" y="4967891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A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12992" y="-1382369"/>
            <a:ext cx="20071953" cy="13396622"/>
            <a:chOff x="0" y="0"/>
            <a:chExt cx="26762604" cy="1786216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8920868" y="0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17841736" y="0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>
              <a:off x="0" y="8941295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>
              <a:off x="8920868" y="8941295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17841736" y="8941295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9" name="Group 9"/>
          <p:cNvGrpSpPr/>
          <p:nvPr/>
        </p:nvGrpSpPr>
        <p:grpSpPr>
          <a:xfrm>
            <a:off x="2376084" y="2787953"/>
            <a:ext cx="13075933" cy="5055978"/>
            <a:chOff x="0" y="0"/>
            <a:chExt cx="2930931" cy="1133282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930931" cy="1133282"/>
            </a:xfrm>
            <a:custGeom>
              <a:avLst/>
              <a:gdLst/>
              <a:ahLst/>
              <a:cxnLst/>
              <a:rect l="l" t="t" r="r" b="b"/>
              <a:pathLst>
                <a:path w="2930931" h="1133282">
                  <a:moveTo>
                    <a:pt x="30196" y="0"/>
                  </a:moveTo>
                  <a:lnTo>
                    <a:pt x="2900735" y="0"/>
                  </a:lnTo>
                  <a:cubicBezTo>
                    <a:pt x="2908744" y="0"/>
                    <a:pt x="2916424" y="3181"/>
                    <a:pt x="2922087" y="8844"/>
                  </a:cubicBezTo>
                  <a:cubicBezTo>
                    <a:pt x="2927750" y="14507"/>
                    <a:pt x="2930931" y="22187"/>
                    <a:pt x="2930931" y="30196"/>
                  </a:cubicBezTo>
                  <a:lnTo>
                    <a:pt x="2930931" y="1103087"/>
                  </a:lnTo>
                  <a:cubicBezTo>
                    <a:pt x="2930931" y="1111095"/>
                    <a:pt x="2927750" y="1118775"/>
                    <a:pt x="2922087" y="1124438"/>
                  </a:cubicBezTo>
                  <a:cubicBezTo>
                    <a:pt x="2916424" y="1130101"/>
                    <a:pt x="2908744" y="1133282"/>
                    <a:pt x="2900735" y="1133282"/>
                  </a:cubicBezTo>
                  <a:lnTo>
                    <a:pt x="30196" y="1133282"/>
                  </a:lnTo>
                  <a:cubicBezTo>
                    <a:pt x="22187" y="1133282"/>
                    <a:pt x="14507" y="1130101"/>
                    <a:pt x="8844" y="1124438"/>
                  </a:cubicBezTo>
                  <a:cubicBezTo>
                    <a:pt x="3181" y="1118775"/>
                    <a:pt x="0" y="1111095"/>
                    <a:pt x="0" y="1103087"/>
                  </a:cubicBezTo>
                  <a:lnTo>
                    <a:pt x="0" y="30196"/>
                  </a:lnTo>
                  <a:cubicBezTo>
                    <a:pt x="0" y="22187"/>
                    <a:pt x="3181" y="14507"/>
                    <a:pt x="8844" y="8844"/>
                  </a:cubicBezTo>
                  <a:cubicBezTo>
                    <a:pt x="14507" y="3181"/>
                    <a:pt x="22187" y="0"/>
                    <a:pt x="30196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2930931" cy="117138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2" name="Freeform 12"/>
          <p:cNvSpPr/>
          <p:nvPr/>
        </p:nvSpPr>
        <p:spPr>
          <a:xfrm>
            <a:off x="-812992" y="7639295"/>
            <a:ext cx="3683383" cy="3625063"/>
          </a:xfrm>
          <a:custGeom>
            <a:avLst/>
            <a:gdLst/>
            <a:ahLst/>
            <a:cxnLst/>
            <a:rect l="l" t="t" r="r" b="b"/>
            <a:pathLst>
              <a:path w="3683383" h="3625063">
                <a:moveTo>
                  <a:pt x="0" y="0"/>
                </a:moveTo>
                <a:lnTo>
                  <a:pt x="3683384" y="0"/>
                </a:lnTo>
                <a:lnTo>
                  <a:pt x="3683384" y="3625062"/>
                </a:lnTo>
                <a:lnTo>
                  <a:pt x="0" y="362506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9713594">
            <a:off x="15411756" y="-1206914"/>
            <a:ext cx="4251599" cy="4184282"/>
          </a:xfrm>
          <a:custGeom>
            <a:avLst/>
            <a:gdLst/>
            <a:ahLst/>
            <a:cxnLst/>
            <a:rect l="l" t="t" r="r" b="b"/>
            <a:pathLst>
              <a:path w="4251599" h="4184282">
                <a:moveTo>
                  <a:pt x="0" y="0"/>
                </a:moveTo>
                <a:lnTo>
                  <a:pt x="4251599" y="0"/>
                </a:lnTo>
                <a:lnTo>
                  <a:pt x="4251599" y="4184282"/>
                </a:lnTo>
                <a:lnTo>
                  <a:pt x="0" y="418428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8019406" y="2011012"/>
            <a:ext cx="1520863" cy="1553883"/>
          </a:xfrm>
          <a:custGeom>
            <a:avLst/>
            <a:gdLst/>
            <a:ahLst/>
            <a:cxnLst/>
            <a:rect l="l" t="t" r="r" b="b"/>
            <a:pathLst>
              <a:path w="1520863" h="1553883">
                <a:moveTo>
                  <a:pt x="0" y="0"/>
                </a:moveTo>
                <a:lnTo>
                  <a:pt x="1520863" y="0"/>
                </a:lnTo>
                <a:lnTo>
                  <a:pt x="1520863" y="1553882"/>
                </a:lnTo>
                <a:lnTo>
                  <a:pt x="0" y="155388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-3869719">
            <a:off x="1600921" y="4539001"/>
            <a:ext cx="1520863" cy="1553883"/>
          </a:xfrm>
          <a:custGeom>
            <a:avLst/>
            <a:gdLst/>
            <a:ahLst/>
            <a:cxnLst/>
            <a:rect l="l" t="t" r="r" b="b"/>
            <a:pathLst>
              <a:path w="1520863" h="1553883">
                <a:moveTo>
                  <a:pt x="0" y="0"/>
                </a:moveTo>
                <a:lnTo>
                  <a:pt x="1520863" y="0"/>
                </a:lnTo>
                <a:lnTo>
                  <a:pt x="1520863" y="1553882"/>
                </a:lnTo>
                <a:lnTo>
                  <a:pt x="0" y="155388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-1023588">
            <a:off x="14442128" y="4070184"/>
            <a:ext cx="1788636" cy="1827470"/>
          </a:xfrm>
          <a:custGeom>
            <a:avLst/>
            <a:gdLst/>
            <a:ahLst/>
            <a:cxnLst/>
            <a:rect l="l" t="t" r="r" b="b"/>
            <a:pathLst>
              <a:path w="1788636" h="1827470">
                <a:moveTo>
                  <a:pt x="0" y="0"/>
                </a:moveTo>
                <a:lnTo>
                  <a:pt x="1788637" y="0"/>
                </a:lnTo>
                <a:lnTo>
                  <a:pt x="1788637" y="1827470"/>
                </a:lnTo>
                <a:lnTo>
                  <a:pt x="0" y="182747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1324166">
            <a:off x="15098555" y="8744641"/>
            <a:ext cx="1026856" cy="957971"/>
          </a:xfrm>
          <a:custGeom>
            <a:avLst/>
            <a:gdLst/>
            <a:ahLst/>
            <a:cxnLst/>
            <a:rect l="l" t="t" r="r" b="b"/>
            <a:pathLst>
              <a:path w="1026856" h="957971">
                <a:moveTo>
                  <a:pt x="0" y="0"/>
                </a:moveTo>
                <a:lnTo>
                  <a:pt x="1026856" y="0"/>
                </a:lnTo>
                <a:lnTo>
                  <a:pt x="1026856" y="957971"/>
                </a:lnTo>
                <a:lnTo>
                  <a:pt x="0" y="95797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720583">
            <a:off x="1394612" y="892115"/>
            <a:ext cx="890089" cy="830379"/>
          </a:xfrm>
          <a:custGeom>
            <a:avLst/>
            <a:gdLst/>
            <a:ahLst/>
            <a:cxnLst/>
            <a:rect l="l" t="t" r="r" b="b"/>
            <a:pathLst>
              <a:path w="890089" h="830379">
                <a:moveTo>
                  <a:pt x="0" y="0"/>
                </a:moveTo>
                <a:lnTo>
                  <a:pt x="890090" y="0"/>
                </a:lnTo>
                <a:lnTo>
                  <a:pt x="890090" y="830379"/>
                </a:lnTo>
                <a:lnTo>
                  <a:pt x="0" y="83037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-2002139">
            <a:off x="442251" y="4568730"/>
            <a:ext cx="890089" cy="830379"/>
          </a:xfrm>
          <a:custGeom>
            <a:avLst/>
            <a:gdLst/>
            <a:ahLst/>
            <a:cxnLst/>
            <a:rect l="l" t="t" r="r" b="b"/>
            <a:pathLst>
              <a:path w="890089" h="830379">
                <a:moveTo>
                  <a:pt x="0" y="0"/>
                </a:moveTo>
                <a:lnTo>
                  <a:pt x="890090" y="0"/>
                </a:lnTo>
                <a:lnTo>
                  <a:pt x="890090" y="830379"/>
                </a:lnTo>
                <a:lnTo>
                  <a:pt x="0" y="83037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rot="720583">
            <a:off x="8177260" y="83516"/>
            <a:ext cx="890089" cy="830379"/>
          </a:xfrm>
          <a:custGeom>
            <a:avLst/>
            <a:gdLst/>
            <a:ahLst/>
            <a:cxnLst/>
            <a:rect l="l" t="t" r="r" b="b"/>
            <a:pathLst>
              <a:path w="890089" h="830379">
                <a:moveTo>
                  <a:pt x="0" y="0"/>
                </a:moveTo>
                <a:lnTo>
                  <a:pt x="890089" y="0"/>
                </a:lnTo>
                <a:lnTo>
                  <a:pt x="890089" y="830379"/>
                </a:lnTo>
                <a:lnTo>
                  <a:pt x="0" y="83037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 rot="720583">
            <a:off x="4413126" y="8843110"/>
            <a:ext cx="890089" cy="830379"/>
          </a:xfrm>
          <a:custGeom>
            <a:avLst/>
            <a:gdLst/>
            <a:ahLst/>
            <a:cxnLst/>
            <a:rect l="l" t="t" r="r" b="b"/>
            <a:pathLst>
              <a:path w="890089" h="830379">
                <a:moveTo>
                  <a:pt x="0" y="0"/>
                </a:moveTo>
                <a:lnTo>
                  <a:pt x="890089" y="0"/>
                </a:lnTo>
                <a:lnTo>
                  <a:pt x="890089" y="830380"/>
                </a:lnTo>
                <a:lnTo>
                  <a:pt x="0" y="83038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 rot="-1539598">
            <a:off x="13840826" y="1459076"/>
            <a:ext cx="890089" cy="830379"/>
          </a:xfrm>
          <a:custGeom>
            <a:avLst/>
            <a:gdLst/>
            <a:ahLst/>
            <a:cxnLst/>
            <a:rect l="l" t="t" r="r" b="b"/>
            <a:pathLst>
              <a:path w="890089" h="830379">
                <a:moveTo>
                  <a:pt x="0" y="0"/>
                </a:moveTo>
                <a:lnTo>
                  <a:pt x="890089" y="0"/>
                </a:lnTo>
                <a:lnTo>
                  <a:pt x="890089" y="830379"/>
                </a:lnTo>
                <a:lnTo>
                  <a:pt x="0" y="83037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23" name="TextBox 23"/>
          <p:cNvSpPr txBox="1"/>
          <p:nvPr/>
        </p:nvSpPr>
        <p:spPr>
          <a:xfrm>
            <a:off x="3529546" y="4144738"/>
            <a:ext cx="10544335" cy="23885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928"/>
              </a:lnSpc>
            </a:pPr>
            <a:r>
              <a:rPr lang="en-US" sz="14096">
                <a:solidFill>
                  <a:srgbClr val="653835"/>
                </a:solidFill>
                <a:latin typeface="Jua"/>
              </a:rPr>
              <a:t>THANK YOU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A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558601" y="-1229969"/>
            <a:ext cx="20071953" cy="13396622"/>
            <a:chOff x="0" y="0"/>
            <a:chExt cx="26762604" cy="1786216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8920868" y="0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17841736" y="0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>
              <a:off x="0" y="8941295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>
              <a:off x="8920868" y="8941295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17841736" y="8941295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9" name="Group 9"/>
          <p:cNvGrpSpPr/>
          <p:nvPr/>
        </p:nvGrpSpPr>
        <p:grpSpPr>
          <a:xfrm>
            <a:off x="1825594" y="8865431"/>
            <a:ext cx="5073909" cy="785739"/>
            <a:chOff x="0" y="0"/>
            <a:chExt cx="1336338" cy="206943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336338" cy="206943"/>
            </a:xfrm>
            <a:custGeom>
              <a:avLst/>
              <a:gdLst/>
              <a:ahLst/>
              <a:cxnLst/>
              <a:rect l="l" t="t" r="r" b="b"/>
              <a:pathLst>
                <a:path w="1336338" h="206943">
                  <a:moveTo>
                    <a:pt x="30517" y="0"/>
                  </a:moveTo>
                  <a:lnTo>
                    <a:pt x="1305822" y="0"/>
                  </a:lnTo>
                  <a:cubicBezTo>
                    <a:pt x="1322675" y="0"/>
                    <a:pt x="1336338" y="13663"/>
                    <a:pt x="1336338" y="30517"/>
                  </a:cubicBezTo>
                  <a:lnTo>
                    <a:pt x="1336338" y="176427"/>
                  </a:lnTo>
                  <a:cubicBezTo>
                    <a:pt x="1336338" y="184520"/>
                    <a:pt x="1333123" y="192282"/>
                    <a:pt x="1327400" y="198005"/>
                  </a:cubicBezTo>
                  <a:cubicBezTo>
                    <a:pt x="1321677" y="203728"/>
                    <a:pt x="1313915" y="206943"/>
                    <a:pt x="1305822" y="206943"/>
                  </a:cubicBezTo>
                  <a:lnTo>
                    <a:pt x="30517" y="206943"/>
                  </a:lnTo>
                  <a:cubicBezTo>
                    <a:pt x="22423" y="206943"/>
                    <a:pt x="14661" y="203728"/>
                    <a:pt x="8938" y="198005"/>
                  </a:cubicBezTo>
                  <a:cubicBezTo>
                    <a:pt x="3215" y="192282"/>
                    <a:pt x="0" y="184520"/>
                    <a:pt x="0" y="176427"/>
                  </a:cubicBezTo>
                  <a:lnTo>
                    <a:pt x="0" y="30517"/>
                  </a:lnTo>
                  <a:cubicBezTo>
                    <a:pt x="0" y="22423"/>
                    <a:pt x="3215" y="14661"/>
                    <a:pt x="8938" y="8938"/>
                  </a:cubicBezTo>
                  <a:cubicBezTo>
                    <a:pt x="14661" y="3215"/>
                    <a:pt x="22423" y="0"/>
                    <a:pt x="30517" y="0"/>
                  </a:cubicBezTo>
                  <a:close/>
                </a:path>
              </a:pathLst>
            </a:custGeom>
            <a:solidFill>
              <a:srgbClr val="F3B176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1336338" cy="24504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2" name="Freeform 12"/>
          <p:cNvSpPr/>
          <p:nvPr/>
        </p:nvSpPr>
        <p:spPr>
          <a:xfrm rot="-6672235">
            <a:off x="16143752" y="1746461"/>
            <a:ext cx="1881558" cy="1851767"/>
          </a:xfrm>
          <a:custGeom>
            <a:avLst/>
            <a:gdLst/>
            <a:ahLst/>
            <a:cxnLst/>
            <a:rect l="l" t="t" r="r" b="b"/>
            <a:pathLst>
              <a:path w="1881558" h="1851767">
                <a:moveTo>
                  <a:pt x="0" y="0"/>
                </a:moveTo>
                <a:lnTo>
                  <a:pt x="1881558" y="0"/>
                </a:lnTo>
                <a:lnTo>
                  <a:pt x="1881558" y="1851767"/>
                </a:lnTo>
                <a:lnTo>
                  <a:pt x="0" y="185176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6192146">
            <a:off x="-1064794" y="6450310"/>
            <a:ext cx="2338859" cy="2301827"/>
          </a:xfrm>
          <a:custGeom>
            <a:avLst/>
            <a:gdLst/>
            <a:ahLst/>
            <a:cxnLst/>
            <a:rect l="l" t="t" r="r" b="b"/>
            <a:pathLst>
              <a:path w="2338859" h="2301827">
                <a:moveTo>
                  <a:pt x="0" y="0"/>
                </a:moveTo>
                <a:lnTo>
                  <a:pt x="2338859" y="0"/>
                </a:lnTo>
                <a:lnTo>
                  <a:pt x="2338859" y="2301827"/>
                </a:lnTo>
                <a:lnTo>
                  <a:pt x="0" y="230182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8881915" y="425813"/>
            <a:ext cx="1520863" cy="1553883"/>
          </a:xfrm>
          <a:custGeom>
            <a:avLst/>
            <a:gdLst/>
            <a:ahLst/>
            <a:cxnLst/>
            <a:rect l="l" t="t" r="r" b="b"/>
            <a:pathLst>
              <a:path w="1520863" h="1553883">
                <a:moveTo>
                  <a:pt x="0" y="0"/>
                </a:moveTo>
                <a:lnTo>
                  <a:pt x="1520863" y="0"/>
                </a:lnTo>
                <a:lnTo>
                  <a:pt x="1520863" y="1553883"/>
                </a:lnTo>
                <a:lnTo>
                  <a:pt x="0" y="155388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1796091">
            <a:off x="13267548" y="1556061"/>
            <a:ext cx="727062" cy="1001693"/>
          </a:xfrm>
          <a:custGeom>
            <a:avLst/>
            <a:gdLst/>
            <a:ahLst/>
            <a:cxnLst/>
            <a:rect l="l" t="t" r="r" b="b"/>
            <a:pathLst>
              <a:path w="727062" h="1001693">
                <a:moveTo>
                  <a:pt x="0" y="0"/>
                </a:moveTo>
                <a:lnTo>
                  <a:pt x="727061" y="0"/>
                </a:lnTo>
                <a:lnTo>
                  <a:pt x="727061" y="1001692"/>
                </a:lnTo>
                <a:lnTo>
                  <a:pt x="0" y="100169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1623692">
            <a:off x="10138890" y="8757454"/>
            <a:ext cx="727062" cy="1001693"/>
          </a:xfrm>
          <a:custGeom>
            <a:avLst/>
            <a:gdLst/>
            <a:ahLst/>
            <a:cxnLst/>
            <a:rect l="l" t="t" r="r" b="b"/>
            <a:pathLst>
              <a:path w="727062" h="1001693">
                <a:moveTo>
                  <a:pt x="0" y="0"/>
                </a:moveTo>
                <a:lnTo>
                  <a:pt x="727062" y="0"/>
                </a:lnTo>
                <a:lnTo>
                  <a:pt x="727062" y="1001692"/>
                </a:lnTo>
                <a:lnTo>
                  <a:pt x="0" y="100169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-1559888">
            <a:off x="383692" y="2606725"/>
            <a:ext cx="727062" cy="1001693"/>
          </a:xfrm>
          <a:custGeom>
            <a:avLst/>
            <a:gdLst/>
            <a:ahLst/>
            <a:cxnLst/>
            <a:rect l="l" t="t" r="r" b="b"/>
            <a:pathLst>
              <a:path w="727062" h="1001693">
                <a:moveTo>
                  <a:pt x="0" y="0"/>
                </a:moveTo>
                <a:lnTo>
                  <a:pt x="727062" y="0"/>
                </a:lnTo>
                <a:lnTo>
                  <a:pt x="727062" y="1001692"/>
                </a:lnTo>
                <a:lnTo>
                  <a:pt x="0" y="100169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13846612" y="6032476"/>
            <a:ext cx="4441388" cy="4756507"/>
          </a:xfrm>
          <a:custGeom>
            <a:avLst/>
            <a:gdLst/>
            <a:ahLst/>
            <a:cxnLst/>
            <a:rect l="l" t="t" r="r" b="b"/>
            <a:pathLst>
              <a:path w="4441388" h="4756507">
                <a:moveTo>
                  <a:pt x="0" y="0"/>
                </a:moveTo>
                <a:lnTo>
                  <a:pt x="4441388" y="0"/>
                </a:lnTo>
                <a:lnTo>
                  <a:pt x="4441388" y="4756507"/>
                </a:lnTo>
                <a:lnTo>
                  <a:pt x="0" y="475650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9" name="Cloud Callout 18"/>
          <p:cNvSpPr/>
          <p:nvPr/>
        </p:nvSpPr>
        <p:spPr>
          <a:xfrm>
            <a:off x="2546061" y="876300"/>
            <a:ext cx="13335000" cy="7106827"/>
          </a:xfrm>
          <a:prstGeom prst="cloudCallou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 smtClean="0">
                <a:solidFill>
                  <a:schemeClr val="tx1"/>
                </a:solidFill>
                <a:latin typeface="Roboto Bold" charset="0"/>
                <a:ea typeface="Roboto Bold" charset="0"/>
              </a:rPr>
              <a:t>Bài</a:t>
            </a:r>
            <a:r>
              <a:rPr lang="en-US" sz="4800" b="1" dirty="0" smtClean="0">
                <a:solidFill>
                  <a:schemeClr val="tx1"/>
                </a:solidFill>
                <a:latin typeface="Roboto Bold" charset="0"/>
                <a:ea typeface="Roboto Bold" charset="0"/>
              </a:rPr>
              <a:t> </a:t>
            </a:r>
            <a:r>
              <a:rPr lang="en-US" sz="4800" b="1" dirty="0" err="1" smtClean="0">
                <a:solidFill>
                  <a:schemeClr val="tx1"/>
                </a:solidFill>
                <a:latin typeface="Roboto Bold" charset="0"/>
                <a:ea typeface="Roboto Bold" charset="0"/>
              </a:rPr>
              <a:t>hát</a:t>
            </a:r>
            <a:r>
              <a:rPr lang="en-US" sz="4800" b="1" dirty="0" smtClean="0">
                <a:solidFill>
                  <a:schemeClr val="tx1"/>
                </a:solidFill>
                <a:latin typeface="Roboto Bold" charset="0"/>
                <a:ea typeface="Roboto Bold" charset="0"/>
              </a:rPr>
              <a:t>: </a:t>
            </a:r>
            <a:r>
              <a:rPr lang="en-US" sz="4800" b="1" dirty="0" err="1" smtClean="0">
                <a:solidFill>
                  <a:schemeClr val="tx1"/>
                </a:solidFill>
                <a:latin typeface="Roboto Bold" charset="0"/>
                <a:ea typeface="Roboto Bold" charset="0"/>
              </a:rPr>
              <a:t>Ước</a:t>
            </a:r>
            <a:r>
              <a:rPr lang="en-US" sz="4800" b="1" dirty="0" smtClean="0">
                <a:solidFill>
                  <a:schemeClr val="tx1"/>
                </a:solidFill>
                <a:latin typeface="Roboto Bold" charset="0"/>
                <a:ea typeface="Roboto Bold" charset="0"/>
              </a:rPr>
              <a:t> </a:t>
            </a:r>
            <a:r>
              <a:rPr lang="en-US" sz="4800" b="1" dirty="0" err="1" smtClean="0">
                <a:solidFill>
                  <a:schemeClr val="tx1"/>
                </a:solidFill>
                <a:latin typeface="Roboto Bold" charset="0"/>
                <a:ea typeface="Roboto Bold" charset="0"/>
              </a:rPr>
              <a:t>mơ</a:t>
            </a:r>
            <a:r>
              <a:rPr lang="en-US" sz="4800" b="1" dirty="0" smtClean="0">
                <a:solidFill>
                  <a:schemeClr val="tx1"/>
                </a:solidFill>
                <a:latin typeface="Roboto Bold" charset="0"/>
                <a:ea typeface="Roboto Bold" charset="0"/>
              </a:rPr>
              <a:t> </a:t>
            </a:r>
            <a:r>
              <a:rPr lang="en-US" sz="4800" b="1" dirty="0" err="1" smtClean="0">
                <a:solidFill>
                  <a:schemeClr val="tx1"/>
                </a:solidFill>
                <a:latin typeface="Roboto Bold" charset="0"/>
                <a:ea typeface="Roboto Bold" charset="0"/>
              </a:rPr>
              <a:t>của</a:t>
            </a:r>
            <a:r>
              <a:rPr lang="en-US" sz="4800" b="1" dirty="0" smtClean="0">
                <a:solidFill>
                  <a:schemeClr val="tx1"/>
                </a:solidFill>
                <a:latin typeface="Roboto Bold" charset="0"/>
                <a:ea typeface="Roboto Bold" charset="0"/>
              </a:rPr>
              <a:t> </a:t>
            </a:r>
            <a:r>
              <a:rPr lang="en-US" sz="4800" b="1" dirty="0" err="1" smtClean="0">
                <a:solidFill>
                  <a:schemeClr val="tx1"/>
                </a:solidFill>
                <a:latin typeface="Roboto Bold" charset="0"/>
                <a:ea typeface="Roboto Bold" charset="0"/>
              </a:rPr>
              <a:t>bé</a:t>
            </a:r>
            <a:endParaRPr lang="en-US" sz="4800" b="1" dirty="0" smtClean="0">
              <a:solidFill>
                <a:schemeClr val="tx1"/>
              </a:solidFill>
              <a:latin typeface="Roboto Bold" charset="0"/>
              <a:ea typeface="Roboto Bold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A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12992" y="-1382369"/>
            <a:ext cx="20071953" cy="13396622"/>
            <a:chOff x="0" y="0"/>
            <a:chExt cx="26762604" cy="1786216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8920868" y="0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17841736" y="0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>
              <a:off x="0" y="8941295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>
              <a:off x="8920868" y="8941295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17841736" y="8941295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9" name="Freeform 9"/>
          <p:cNvSpPr/>
          <p:nvPr/>
        </p:nvSpPr>
        <p:spPr>
          <a:xfrm rot="-6192146">
            <a:off x="16421605" y="8616620"/>
            <a:ext cx="2338859" cy="2301827"/>
          </a:xfrm>
          <a:custGeom>
            <a:avLst/>
            <a:gdLst/>
            <a:ahLst/>
            <a:cxnLst/>
            <a:rect l="l" t="t" r="r" b="b"/>
            <a:pathLst>
              <a:path w="2338859" h="2301827">
                <a:moveTo>
                  <a:pt x="0" y="0"/>
                </a:moveTo>
                <a:lnTo>
                  <a:pt x="2338859" y="0"/>
                </a:lnTo>
                <a:lnTo>
                  <a:pt x="2338859" y="2301827"/>
                </a:lnTo>
                <a:lnTo>
                  <a:pt x="0" y="230182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6192146">
            <a:off x="-1023747" y="5965653"/>
            <a:ext cx="2338859" cy="2301827"/>
          </a:xfrm>
          <a:custGeom>
            <a:avLst/>
            <a:gdLst/>
            <a:ahLst/>
            <a:cxnLst/>
            <a:rect l="l" t="t" r="r" b="b"/>
            <a:pathLst>
              <a:path w="2338859" h="2301827">
                <a:moveTo>
                  <a:pt x="0" y="0"/>
                </a:moveTo>
                <a:lnTo>
                  <a:pt x="2338859" y="0"/>
                </a:lnTo>
                <a:lnTo>
                  <a:pt x="2338859" y="2301828"/>
                </a:lnTo>
                <a:lnTo>
                  <a:pt x="0" y="230182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0918266" y="1840444"/>
            <a:ext cx="1520863" cy="1553883"/>
          </a:xfrm>
          <a:custGeom>
            <a:avLst/>
            <a:gdLst/>
            <a:ahLst/>
            <a:cxnLst/>
            <a:rect l="l" t="t" r="r" b="b"/>
            <a:pathLst>
              <a:path w="1520863" h="1553883">
                <a:moveTo>
                  <a:pt x="0" y="0"/>
                </a:moveTo>
                <a:lnTo>
                  <a:pt x="1520862" y="0"/>
                </a:lnTo>
                <a:lnTo>
                  <a:pt x="1520862" y="1553883"/>
                </a:lnTo>
                <a:lnTo>
                  <a:pt x="0" y="155388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-1946728">
            <a:off x="7930207" y="1170003"/>
            <a:ext cx="727062" cy="1001693"/>
          </a:xfrm>
          <a:custGeom>
            <a:avLst/>
            <a:gdLst/>
            <a:ahLst/>
            <a:cxnLst/>
            <a:rect l="l" t="t" r="r" b="b"/>
            <a:pathLst>
              <a:path w="727062" h="1001693">
                <a:moveTo>
                  <a:pt x="0" y="0"/>
                </a:moveTo>
                <a:lnTo>
                  <a:pt x="727061" y="0"/>
                </a:lnTo>
                <a:lnTo>
                  <a:pt x="727061" y="1001692"/>
                </a:lnTo>
                <a:lnTo>
                  <a:pt x="0" y="100169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985524">
            <a:off x="665169" y="586802"/>
            <a:ext cx="727062" cy="1001693"/>
          </a:xfrm>
          <a:custGeom>
            <a:avLst/>
            <a:gdLst/>
            <a:ahLst/>
            <a:cxnLst/>
            <a:rect l="l" t="t" r="r" b="b"/>
            <a:pathLst>
              <a:path w="727062" h="1001693">
                <a:moveTo>
                  <a:pt x="0" y="0"/>
                </a:moveTo>
                <a:lnTo>
                  <a:pt x="727062" y="0"/>
                </a:lnTo>
                <a:lnTo>
                  <a:pt x="727062" y="1001693"/>
                </a:lnTo>
                <a:lnTo>
                  <a:pt x="0" y="100169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1212473" flipH="1">
            <a:off x="6788400" y="9190563"/>
            <a:ext cx="727062" cy="1001693"/>
          </a:xfrm>
          <a:custGeom>
            <a:avLst/>
            <a:gdLst/>
            <a:ahLst/>
            <a:cxnLst/>
            <a:rect l="l" t="t" r="r" b="b"/>
            <a:pathLst>
              <a:path w="727062" h="1001693">
                <a:moveTo>
                  <a:pt x="727062" y="0"/>
                </a:moveTo>
                <a:lnTo>
                  <a:pt x="0" y="0"/>
                </a:lnTo>
                <a:lnTo>
                  <a:pt x="0" y="1001693"/>
                </a:lnTo>
                <a:lnTo>
                  <a:pt x="727062" y="1001693"/>
                </a:lnTo>
                <a:lnTo>
                  <a:pt x="727062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268583" y="388861"/>
            <a:ext cx="16322451" cy="9509279"/>
          </a:xfrm>
          <a:custGeom>
            <a:avLst/>
            <a:gdLst/>
            <a:ahLst/>
            <a:cxnLst/>
            <a:rect l="l" t="t" r="r" b="b"/>
            <a:pathLst>
              <a:path w="16322451" h="9509279">
                <a:moveTo>
                  <a:pt x="0" y="0"/>
                </a:moveTo>
                <a:lnTo>
                  <a:pt x="16322451" y="0"/>
                </a:lnTo>
                <a:lnTo>
                  <a:pt x="16322451" y="9509278"/>
                </a:lnTo>
                <a:lnTo>
                  <a:pt x="0" y="950927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t="-11488" b="-2872"/>
            </a:stretch>
          </a:blipFill>
        </p:spPr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A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12992" y="-1382369"/>
            <a:ext cx="20071953" cy="13396622"/>
            <a:chOff x="0" y="0"/>
            <a:chExt cx="26762604" cy="1786216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8920868" y="0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17841736" y="0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>
              <a:off x="0" y="8941295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>
              <a:off x="8920868" y="8941295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17841736" y="8941295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9" name="Freeform 9"/>
          <p:cNvSpPr/>
          <p:nvPr/>
        </p:nvSpPr>
        <p:spPr>
          <a:xfrm rot="-6192146">
            <a:off x="-1116986" y="7734706"/>
            <a:ext cx="2338859" cy="2301827"/>
          </a:xfrm>
          <a:custGeom>
            <a:avLst/>
            <a:gdLst/>
            <a:ahLst/>
            <a:cxnLst/>
            <a:rect l="l" t="t" r="r" b="b"/>
            <a:pathLst>
              <a:path w="2338859" h="2301827">
                <a:moveTo>
                  <a:pt x="0" y="0"/>
                </a:moveTo>
                <a:lnTo>
                  <a:pt x="2338859" y="0"/>
                </a:lnTo>
                <a:lnTo>
                  <a:pt x="2338859" y="2301827"/>
                </a:lnTo>
                <a:lnTo>
                  <a:pt x="0" y="230182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6192146">
            <a:off x="9310837" y="-743666"/>
            <a:ext cx="2338859" cy="2301827"/>
          </a:xfrm>
          <a:custGeom>
            <a:avLst/>
            <a:gdLst/>
            <a:ahLst/>
            <a:cxnLst/>
            <a:rect l="l" t="t" r="r" b="b"/>
            <a:pathLst>
              <a:path w="2338859" h="2301827">
                <a:moveTo>
                  <a:pt x="0" y="0"/>
                </a:moveTo>
                <a:lnTo>
                  <a:pt x="2338859" y="0"/>
                </a:lnTo>
                <a:lnTo>
                  <a:pt x="2338859" y="2301827"/>
                </a:lnTo>
                <a:lnTo>
                  <a:pt x="0" y="230182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5215871">
            <a:off x="5656366" y="2272706"/>
            <a:ext cx="1520863" cy="1553883"/>
          </a:xfrm>
          <a:custGeom>
            <a:avLst/>
            <a:gdLst/>
            <a:ahLst/>
            <a:cxnLst/>
            <a:rect l="l" t="t" r="r" b="b"/>
            <a:pathLst>
              <a:path w="1520863" h="1553883">
                <a:moveTo>
                  <a:pt x="0" y="0"/>
                </a:moveTo>
                <a:lnTo>
                  <a:pt x="1520863" y="0"/>
                </a:lnTo>
                <a:lnTo>
                  <a:pt x="1520863" y="1553882"/>
                </a:lnTo>
                <a:lnTo>
                  <a:pt x="0" y="155388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-1946728">
            <a:off x="7293889" y="874472"/>
            <a:ext cx="727062" cy="1001693"/>
          </a:xfrm>
          <a:custGeom>
            <a:avLst/>
            <a:gdLst/>
            <a:ahLst/>
            <a:cxnLst/>
            <a:rect l="l" t="t" r="r" b="b"/>
            <a:pathLst>
              <a:path w="727062" h="1001693">
                <a:moveTo>
                  <a:pt x="0" y="0"/>
                </a:moveTo>
                <a:lnTo>
                  <a:pt x="727062" y="0"/>
                </a:lnTo>
                <a:lnTo>
                  <a:pt x="727062" y="1001692"/>
                </a:lnTo>
                <a:lnTo>
                  <a:pt x="0" y="100169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1946728" flipH="1">
            <a:off x="16985397" y="618776"/>
            <a:ext cx="727062" cy="1001693"/>
          </a:xfrm>
          <a:custGeom>
            <a:avLst/>
            <a:gdLst/>
            <a:ahLst/>
            <a:cxnLst/>
            <a:rect l="l" t="t" r="r" b="b"/>
            <a:pathLst>
              <a:path w="727062" h="1001693">
                <a:moveTo>
                  <a:pt x="727061" y="0"/>
                </a:moveTo>
                <a:lnTo>
                  <a:pt x="0" y="0"/>
                </a:lnTo>
                <a:lnTo>
                  <a:pt x="0" y="1001692"/>
                </a:lnTo>
                <a:lnTo>
                  <a:pt x="727061" y="1001692"/>
                </a:lnTo>
                <a:lnTo>
                  <a:pt x="727061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-1946728" flipH="1">
            <a:off x="10850141" y="9271883"/>
            <a:ext cx="727062" cy="1001693"/>
          </a:xfrm>
          <a:custGeom>
            <a:avLst/>
            <a:gdLst/>
            <a:ahLst/>
            <a:cxnLst/>
            <a:rect l="l" t="t" r="r" b="b"/>
            <a:pathLst>
              <a:path w="727062" h="1001693">
                <a:moveTo>
                  <a:pt x="727062" y="0"/>
                </a:moveTo>
                <a:lnTo>
                  <a:pt x="0" y="0"/>
                </a:lnTo>
                <a:lnTo>
                  <a:pt x="0" y="1001692"/>
                </a:lnTo>
                <a:lnTo>
                  <a:pt x="727062" y="1001692"/>
                </a:lnTo>
                <a:lnTo>
                  <a:pt x="727062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grpSp>
        <p:nvGrpSpPr>
          <p:cNvPr id="15" name="Group 15"/>
          <p:cNvGrpSpPr/>
          <p:nvPr/>
        </p:nvGrpSpPr>
        <p:grpSpPr>
          <a:xfrm>
            <a:off x="833868" y="623688"/>
            <a:ext cx="16425432" cy="1113632"/>
            <a:chOff x="0" y="0"/>
            <a:chExt cx="4326040" cy="293302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4326039" cy="293302"/>
            </a:xfrm>
            <a:custGeom>
              <a:avLst/>
              <a:gdLst/>
              <a:ahLst/>
              <a:cxnLst/>
              <a:rect l="l" t="t" r="r" b="b"/>
              <a:pathLst>
                <a:path w="4326039" h="293302">
                  <a:moveTo>
                    <a:pt x="24038" y="0"/>
                  </a:moveTo>
                  <a:lnTo>
                    <a:pt x="4302001" y="0"/>
                  </a:lnTo>
                  <a:cubicBezTo>
                    <a:pt x="4315277" y="0"/>
                    <a:pt x="4326039" y="10762"/>
                    <a:pt x="4326039" y="24038"/>
                  </a:cubicBezTo>
                  <a:lnTo>
                    <a:pt x="4326039" y="269264"/>
                  </a:lnTo>
                  <a:cubicBezTo>
                    <a:pt x="4326039" y="282540"/>
                    <a:pt x="4315277" y="293302"/>
                    <a:pt x="4302001" y="293302"/>
                  </a:cubicBezTo>
                  <a:lnTo>
                    <a:pt x="24038" y="293302"/>
                  </a:lnTo>
                  <a:cubicBezTo>
                    <a:pt x="10762" y="293302"/>
                    <a:pt x="0" y="282540"/>
                    <a:pt x="0" y="269264"/>
                  </a:cubicBezTo>
                  <a:lnTo>
                    <a:pt x="0" y="24038"/>
                  </a:lnTo>
                  <a:cubicBezTo>
                    <a:pt x="0" y="10762"/>
                    <a:pt x="10762" y="0"/>
                    <a:pt x="24038" y="0"/>
                  </a:cubicBezTo>
                  <a:close/>
                </a:path>
              </a:pathLst>
            </a:custGeom>
            <a:solidFill>
              <a:srgbClr val="F3B176"/>
            </a:solidFill>
            <a:ln w="38100" cap="rnd">
              <a:solidFill>
                <a:srgbClr val="F9E2B6"/>
              </a:solidFill>
              <a:prstDash val="dash"/>
              <a:round/>
            </a:ln>
          </p:spPr>
        </p:sp>
        <p:sp>
          <p:nvSpPr>
            <p:cNvPr id="17" name="TextBox 17"/>
            <p:cNvSpPr txBox="1"/>
            <p:nvPr/>
          </p:nvSpPr>
          <p:spPr>
            <a:xfrm>
              <a:off x="0" y="-38100"/>
              <a:ext cx="4326040" cy="33140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780187" y="2248713"/>
            <a:ext cx="5636610" cy="7524017"/>
            <a:chOff x="0" y="0"/>
            <a:chExt cx="7515480" cy="10032022"/>
          </a:xfrm>
        </p:grpSpPr>
        <p:grpSp>
          <p:nvGrpSpPr>
            <p:cNvPr id="19" name="Group 19"/>
            <p:cNvGrpSpPr/>
            <p:nvPr/>
          </p:nvGrpSpPr>
          <p:grpSpPr>
            <a:xfrm>
              <a:off x="0" y="0"/>
              <a:ext cx="7515480" cy="10032022"/>
              <a:chOff x="0" y="0"/>
              <a:chExt cx="1484539" cy="1981634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0" y="0"/>
                <a:ext cx="1484539" cy="1981634"/>
              </a:xfrm>
              <a:custGeom>
                <a:avLst/>
                <a:gdLst/>
                <a:ahLst/>
                <a:cxnLst/>
                <a:rect l="l" t="t" r="r" b="b"/>
                <a:pathLst>
                  <a:path w="1484539" h="1981634">
                    <a:moveTo>
                      <a:pt x="0" y="0"/>
                    </a:moveTo>
                    <a:lnTo>
                      <a:pt x="1484539" y="0"/>
                    </a:lnTo>
                    <a:lnTo>
                      <a:pt x="1484539" y="1981634"/>
                    </a:lnTo>
                    <a:lnTo>
                      <a:pt x="0" y="1981634"/>
                    </a:lnTo>
                    <a:close/>
                  </a:path>
                </a:pathLst>
              </a:custGeom>
              <a:solidFill>
                <a:srgbClr val="C8D09D"/>
              </a:solidFill>
            </p:spPr>
          </p:sp>
          <p:sp>
            <p:nvSpPr>
              <p:cNvPr id="21" name="TextBox 21"/>
              <p:cNvSpPr txBox="1"/>
              <p:nvPr/>
            </p:nvSpPr>
            <p:spPr>
              <a:xfrm>
                <a:off x="0" y="-38100"/>
                <a:ext cx="1484539" cy="201973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22" name="Freeform 22"/>
            <p:cNvSpPr/>
            <p:nvPr/>
          </p:nvSpPr>
          <p:spPr>
            <a:xfrm>
              <a:off x="71575" y="445876"/>
              <a:ext cx="6578493" cy="9586146"/>
            </a:xfrm>
            <a:custGeom>
              <a:avLst/>
              <a:gdLst/>
              <a:ahLst/>
              <a:cxnLst/>
              <a:rect l="l" t="t" r="r" b="b"/>
              <a:pathLst>
                <a:path w="6578493" h="9586146">
                  <a:moveTo>
                    <a:pt x="0" y="0"/>
                  </a:moveTo>
                  <a:lnTo>
                    <a:pt x="6578493" y="0"/>
                  </a:lnTo>
                  <a:lnTo>
                    <a:pt x="6578493" y="9586146"/>
                  </a:lnTo>
                  <a:lnTo>
                    <a:pt x="0" y="958614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</p:sp>
      </p:grpSp>
      <p:sp>
        <p:nvSpPr>
          <p:cNvPr id="23" name="Freeform 23"/>
          <p:cNvSpPr/>
          <p:nvPr/>
        </p:nvSpPr>
        <p:spPr>
          <a:xfrm>
            <a:off x="9046584" y="2532833"/>
            <a:ext cx="1628404" cy="2610667"/>
          </a:xfrm>
          <a:custGeom>
            <a:avLst/>
            <a:gdLst/>
            <a:ahLst/>
            <a:cxnLst/>
            <a:rect l="l" t="t" r="r" b="b"/>
            <a:pathLst>
              <a:path w="1628404" h="2610667">
                <a:moveTo>
                  <a:pt x="0" y="0"/>
                </a:moveTo>
                <a:lnTo>
                  <a:pt x="1628404" y="0"/>
                </a:lnTo>
                <a:lnTo>
                  <a:pt x="1628404" y="2610667"/>
                </a:lnTo>
                <a:lnTo>
                  <a:pt x="0" y="2610667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>
            <a:off x="12484738" y="1993016"/>
            <a:ext cx="2578360" cy="2597843"/>
          </a:xfrm>
          <a:custGeom>
            <a:avLst/>
            <a:gdLst/>
            <a:ahLst/>
            <a:cxnLst/>
            <a:rect l="l" t="t" r="r" b="b"/>
            <a:pathLst>
              <a:path w="2578360" h="2597843">
                <a:moveTo>
                  <a:pt x="0" y="0"/>
                </a:moveTo>
                <a:lnTo>
                  <a:pt x="2578360" y="0"/>
                </a:lnTo>
                <a:lnTo>
                  <a:pt x="2578360" y="2597844"/>
                </a:lnTo>
                <a:lnTo>
                  <a:pt x="0" y="259784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>
            <a:off x="9693309" y="6359268"/>
            <a:ext cx="1889752" cy="2868694"/>
          </a:xfrm>
          <a:custGeom>
            <a:avLst/>
            <a:gdLst/>
            <a:ahLst/>
            <a:cxnLst/>
            <a:rect l="l" t="t" r="r" b="b"/>
            <a:pathLst>
              <a:path w="1889752" h="2868694">
                <a:moveTo>
                  <a:pt x="0" y="0"/>
                </a:moveTo>
                <a:lnTo>
                  <a:pt x="1889752" y="0"/>
                </a:lnTo>
                <a:lnTo>
                  <a:pt x="1889752" y="2868694"/>
                </a:lnTo>
                <a:lnTo>
                  <a:pt x="0" y="2868694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>
            <a:off x="12233843" y="5599031"/>
            <a:ext cx="3895049" cy="2760616"/>
          </a:xfrm>
          <a:custGeom>
            <a:avLst/>
            <a:gdLst/>
            <a:ahLst/>
            <a:cxnLst/>
            <a:rect l="l" t="t" r="r" b="b"/>
            <a:pathLst>
              <a:path w="3895049" h="2760616">
                <a:moveTo>
                  <a:pt x="0" y="0"/>
                </a:moveTo>
                <a:lnTo>
                  <a:pt x="3895048" y="0"/>
                </a:lnTo>
                <a:lnTo>
                  <a:pt x="3895048" y="2760616"/>
                </a:lnTo>
                <a:lnTo>
                  <a:pt x="0" y="2760616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</p:sp>
      <p:sp>
        <p:nvSpPr>
          <p:cNvPr id="27" name="Freeform 27"/>
          <p:cNvSpPr/>
          <p:nvPr/>
        </p:nvSpPr>
        <p:spPr>
          <a:xfrm>
            <a:off x="7233334" y="5416789"/>
            <a:ext cx="2319948" cy="1884958"/>
          </a:xfrm>
          <a:custGeom>
            <a:avLst/>
            <a:gdLst/>
            <a:ahLst/>
            <a:cxnLst/>
            <a:rect l="l" t="t" r="r" b="b"/>
            <a:pathLst>
              <a:path w="2319948" h="1884958">
                <a:moveTo>
                  <a:pt x="0" y="0"/>
                </a:moveTo>
                <a:lnTo>
                  <a:pt x="2319948" y="0"/>
                </a:lnTo>
                <a:lnTo>
                  <a:pt x="2319948" y="1884958"/>
                </a:lnTo>
                <a:lnTo>
                  <a:pt x="0" y="1884958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28" name="Freeform 28"/>
          <p:cNvSpPr/>
          <p:nvPr/>
        </p:nvSpPr>
        <p:spPr>
          <a:xfrm>
            <a:off x="15194112" y="3855905"/>
            <a:ext cx="2154816" cy="2154816"/>
          </a:xfrm>
          <a:custGeom>
            <a:avLst/>
            <a:gdLst/>
            <a:ahLst/>
            <a:cxnLst/>
            <a:rect l="l" t="t" r="r" b="b"/>
            <a:pathLst>
              <a:path w="2154816" h="2154816">
                <a:moveTo>
                  <a:pt x="0" y="0"/>
                </a:moveTo>
                <a:lnTo>
                  <a:pt x="2154816" y="0"/>
                </a:lnTo>
                <a:lnTo>
                  <a:pt x="2154816" y="2154816"/>
                </a:lnTo>
                <a:lnTo>
                  <a:pt x="0" y="2154816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29" name="TextBox 29"/>
          <p:cNvSpPr txBox="1"/>
          <p:nvPr/>
        </p:nvSpPr>
        <p:spPr>
          <a:xfrm>
            <a:off x="4004000" y="776923"/>
            <a:ext cx="10177367" cy="7214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10"/>
              </a:lnSpc>
            </a:pPr>
            <a:r>
              <a:rPr lang="en-US" sz="4221">
                <a:solidFill>
                  <a:srgbClr val="000000"/>
                </a:solidFill>
                <a:latin typeface="Roboto Bold"/>
              </a:rPr>
              <a:t>Trang phục và dụng cụ của nghề bác sĩ 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A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12992" y="-1382369"/>
            <a:ext cx="20071953" cy="13396622"/>
            <a:chOff x="0" y="0"/>
            <a:chExt cx="26762604" cy="1786216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8920868" y="0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17841736" y="0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>
              <a:off x="0" y="8941295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>
              <a:off x="8920868" y="8941295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17841736" y="8941295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9" name="Freeform 9"/>
          <p:cNvSpPr/>
          <p:nvPr/>
        </p:nvSpPr>
        <p:spPr>
          <a:xfrm rot="-1946728" flipH="1">
            <a:off x="16985397" y="618776"/>
            <a:ext cx="727062" cy="1001693"/>
          </a:xfrm>
          <a:custGeom>
            <a:avLst/>
            <a:gdLst/>
            <a:ahLst/>
            <a:cxnLst/>
            <a:rect l="l" t="t" r="r" b="b"/>
            <a:pathLst>
              <a:path w="727062" h="1001693">
                <a:moveTo>
                  <a:pt x="727061" y="0"/>
                </a:moveTo>
                <a:lnTo>
                  <a:pt x="0" y="0"/>
                </a:lnTo>
                <a:lnTo>
                  <a:pt x="0" y="1001692"/>
                </a:lnTo>
                <a:lnTo>
                  <a:pt x="727061" y="1001692"/>
                </a:lnTo>
                <a:lnTo>
                  <a:pt x="727061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1946728" flipH="1">
            <a:off x="10850141" y="9271883"/>
            <a:ext cx="727062" cy="1001693"/>
          </a:xfrm>
          <a:custGeom>
            <a:avLst/>
            <a:gdLst/>
            <a:ahLst/>
            <a:cxnLst/>
            <a:rect l="l" t="t" r="r" b="b"/>
            <a:pathLst>
              <a:path w="727062" h="1001693">
                <a:moveTo>
                  <a:pt x="727062" y="0"/>
                </a:moveTo>
                <a:lnTo>
                  <a:pt x="0" y="0"/>
                </a:lnTo>
                <a:lnTo>
                  <a:pt x="0" y="1001692"/>
                </a:lnTo>
                <a:lnTo>
                  <a:pt x="727062" y="1001692"/>
                </a:lnTo>
                <a:lnTo>
                  <a:pt x="727062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722361" y="925431"/>
            <a:ext cx="12352120" cy="8229600"/>
          </a:xfrm>
          <a:custGeom>
            <a:avLst/>
            <a:gdLst/>
            <a:ahLst/>
            <a:cxnLst/>
            <a:rect l="l" t="t" r="r" b="b"/>
            <a:pathLst>
              <a:path w="12352120" h="8229600">
                <a:moveTo>
                  <a:pt x="0" y="0"/>
                </a:moveTo>
                <a:lnTo>
                  <a:pt x="12352120" y="0"/>
                </a:lnTo>
                <a:lnTo>
                  <a:pt x="1235212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3767866" y="501923"/>
            <a:ext cx="3717877" cy="3942358"/>
          </a:xfrm>
          <a:custGeom>
            <a:avLst/>
            <a:gdLst/>
            <a:ahLst/>
            <a:cxnLst/>
            <a:rect l="l" t="t" r="r" b="b"/>
            <a:pathLst>
              <a:path w="3717877" h="3942358">
                <a:moveTo>
                  <a:pt x="0" y="0"/>
                </a:moveTo>
                <a:lnTo>
                  <a:pt x="3717876" y="0"/>
                </a:lnTo>
                <a:lnTo>
                  <a:pt x="3717876" y="3942358"/>
                </a:lnTo>
                <a:lnTo>
                  <a:pt x="0" y="394235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29425" t="-2301" r="-63424"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3329194" y="4742180"/>
            <a:ext cx="4595221" cy="5030549"/>
          </a:xfrm>
          <a:custGeom>
            <a:avLst/>
            <a:gdLst/>
            <a:ahLst/>
            <a:cxnLst/>
            <a:rect l="l" t="t" r="r" b="b"/>
            <a:pathLst>
              <a:path w="4595221" h="5030549">
                <a:moveTo>
                  <a:pt x="0" y="0"/>
                </a:moveTo>
                <a:lnTo>
                  <a:pt x="4595220" y="0"/>
                </a:lnTo>
                <a:lnTo>
                  <a:pt x="4595220" y="5030549"/>
                </a:lnTo>
                <a:lnTo>
                  <a:pt x="0" y="503054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9688" r="-54624"/>
            </a:stretch>
          </a:blipFill>
        </p:spPr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A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12992" y="-1382369"/>
            <a:ext cx="20071953" cy="13396622"/>
            <a:chOff x="0" y="0"/>
            <a:chExt cx="26762604" cy="1786216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8920868" y="0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17841736" y="0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>
              <a:off x="0" y="8941295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>
              <a:off x="8920868" y="8941295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17841736" y="8941295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9" name="Freeform 9"/>
          <p:cNvSpPr/>
          <p:nvPr/>
        </p:nvSpPr>
        <p:spPr>
          <a:xfrm rot="-6192146">
            <a:off x="16421605" y="8616620"/>
            <a:ext cx="2338859" cy="2301827"/>
          </a:xfrm>
          <a:custGeom>
            <a:avLst/>
            <a:gdLst/>
            <a:ahLst/>
            <a:cxnLst/>
            <a:rect l="l" t="t" r="r" b="b"/>
            <a:pathLst>
              <a:path w="2338859" h="2301827">
                <a:moveTo>
                  <a:pt x="0" y="0"/>
                </a:moveTo>
                <a:lnTo>
                  <a:pt x="2338859" y="0"/>
                </a:lnTo>
                <a:lnTo>
                  <a:pt x="2338859" y="2301827"/>
                </a:lnTo>
                <a:lnTo>
                  <a:pt x="0" y="230182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6192146">
            <a:off x="-1023747" y="5965653"/>
            <a:ext cx="2338859" cy="2301827"/>
          </a:xfrm>
          <a:custGeom>
            <a:avLst/>
            <a:gdLst/>
            <a:ahLst/>
            <a:cxnLst/>
            <a:rect l="l" t="t" r="r" b="b"/>
            <a:pathLst>
              <a:path w="2338859" h="2301827">
                <a:moveTo>
                  <a:pt x="0" y="0"/>
                </a:moveTo>
                <a:lnTo>
                  <a:pt x="2338859" y="0"/>
                </a:lnTo>
                <a:lnTo>
                  <a:pt x="2338859" y="2301828"/>
                </a:lnTo>
                <a:lnTo>
                  <a:pt x="0" y="230182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0918266" y="1840444"/>
            <a:ext cx="1520863" cy="1553883"/>
          </a:xfrm>
          <a:custGeom>
            <a:avLst/>
            <a:gdLst/>
            <a:ahLst/>
            <a:cxnLst/>
            <a:rect l="l" t="t" r="r" b="b"/>
            <a:pathLst>
              <a:path w="1520863" h="1553883">
                <a:moveTo>
                  <a:pt x="0" y="0"/>
                </a:moveTo>
                <a:lnTo>
                  <a:pt x="1520862" y="0"/>
                </a:lnTo>
                <a:lnTo>
                  <a:pt x="1520862" y="1553883"/>
                </a:lnTo>
                <a:lnTo>
                  <a:pt x="0" y="155388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-1946728">
            <a:off x="7930207" y="1170003"/>
            <a:ext cx="727062" cy="1001693"/>
          </a:xfrm>
          <a:custGeom>
            <a:avLst/>
            <a:gdLst/>
            <a:ahLst/>
            <a:cxnLst/>
            <a:rect l="l" t="t" r="r" b="b"/>
            <a:pathLst>
              <a:path w="727062" h="1001693">
                <a:moveTo>
                  <a:pt x="0" y="0"/>
                </a:moveTo>
                <a:lnTo>
                  <a:pt x="727061" y="0"/>
                </a:lnTo>
                <a:lnTo>
                  <a:pt x="727061" y="1001692"/>
                </a:lnTo>
                <a:lnTo>
                  <a:pt x="0" y="100169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985524">
            <a:off x="665169" y="586802"/>
            <a:ext cx="727062" cy="1001693"/>
          </a:xfrm>
          <a:custGeom>
            <a:avLst/>
            <a:gdLst/>
            <a:ahLst/>
            <a:cxnLst/>
            <a:rect l="l" t="t" r="r" b="b"/>
            <a:pathLst>
              <a:path w="727062" h="1001693">
                <a:moveTo>
                  <a:pt x="0" y="0"/>
                </a:moveTo>
                <a:lnTo>
                  <a:pt x="727062" y="0"/>
                </a:lnTo>
                <a:lnTo>
                  <a:pt x="727062" y="1001693"/>
                </a:lnTo>
                <a:lnTo>
                  <a:pt x="0" y="100169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1212473" flipH="1">
            <a:off x="6788400" y="9190563"/>
            <a:ext cx="727062" cy="1001693"/>
          </a:xfrm>
          <a:custGeom>
            <a:avLst/>
            <a:gdLst/>
            <a:ahLst/>
            <a:cxnLst/>
            <a:rect l="l" t="t" r="r" b="b"/>
            <a:pathLst>
              <a:path w="727062" h="1001693">
                <a:moveTo>
                  <a:pt x="727062" y="0"/>
                </a:moveTo>
                <a:lnTo>
                  <a:pt x="0" y="0"/>
                </a:lnTo>
                <a:lnTo>
                  <a:pt x="0" y="1001693"/>
                </a:lnTo>
                <a:lnTo>
                  <a:pt x="727062" y="1001693"/>
                </a:lnTo>
                <a:lnTo>
                  <a:pt x="727062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028700" y="810824"/>
            <a:ext cx="7755355" cy="5167005"/>
          </a:xfrm>
          <a:custGeom>
            <a:avLst/>
            <a:gdLst/>
            <a:ahLst/>
            <a:cxnLst/>
            <a:rect l="l" t="t" r="r" b="b"/>
            <a:pathLst>
              <a:path w="7755355" h="5167005">
                <a:moveTo>
                  <a:pt x="0" y="0"/>
                </a:moveTo>
                <a:lnTo>
                  <a:pt x="7755355" y="0"/>
                </a:lnTo>
                <a:lnTo>
                  <a:pt x="7755355" y="5167005"/>
                </a:lnTo>
                <a:lnTo>
                  <a:pt x="0" y="516700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9091171" y="3816284"/>
            <a:ext cx="8168129" cy="5442016"/>
          </a:xfrm>
          <a:custGeom>
            <a:avLst/>
            <a:gdLst/>
            <a:ahLst/>
            <a:cxnLst/>
            <a:rect l="l" t="t" r="r" b="b"/>
            <a:pathLst>
              <a:path w="8168129" h="5442016">
                <a:moveTo>
                  <a:pt x="0" y="0"/>
                </a:moveTo>
                <a:lnTo>
                  <a:pt x="8168129" y="0"/>
                </a:lnTo>
                <a:lnTo>
                  <a:pt x="8168129" y="5442016"/>
                </a:lnTo>
                <a:lnTo>
                  <a:pt x="0" y="5442016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grpSp>
        <p:nvGrpSpPr>
          <p:cNvPr id="17" name="Group 17"/>
          <p:cNvGrpSpPr/>
          <p:nvPr/>
        </p:nvGrpSpPr>
        <p:grpSpPr>
          <a:xfrm>
            <a:off x="7151931" y="254008"/>
            <a:ext cx="11266670" cy="1113632"/>
            <a:chOff x="0" y="0"/>
            <a:chExt cx="2967353" cy="293302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2967353" cy="293302"/>
            </a:xfrm>
            <a:custGeom>
              <a:avLst/>
              <a:gdLst/>
              <a:ahLst/>
              <a:cxnLst/>
              <a:rect l="l" t="t" r="r" b="b"/>
              <a:pathLst>
                <a:path w="2967353" h="293302">
                  <a:moveTo>
                    <a:pt x="35045" y="0"/>
                  </a:moveTo>
                  <a:lnTo>
                    <a:pt x="2932309" y="0"/>
                  </a:lnTo>
                  <a:cubicBezTo>
                    <a:pt x="2941603" y="0"/>
                    <a:pt x="2950517" y="3692"/>
                    <a:pt x="2957089" y="10264"/>
                  </a:cubicBezTo>
                  <a:cubicBezTo>
                    <a:pt x="2963661" y="16837"/>
                    <a:pt x="2967353" y="25750"/>
                    <a:pt x="2967353" y="35045"/>
                  </a:cubicBezTo>
                  <a:lnTo>
                    <a:pt x="2967353" y="258258"/>
                  </a:lnTo>
                  <a:cubicBezTo>
                    <a:pt x="2967353" y="277612"/>
                    <a:pt x="2951663" y="293302"/>
                    <a:pt x="2932309" y="293302"/>
                  </a:cubicBezTo>
                  <a:lnTo>
                    <a:pt x="35045" y="293302"/>
                  </a:lnTo>
                  <a:cubicBezTo>
                    <a:pt x="15690" y="293302"/>
                    <a:pt x="0" y="277612"/>
                    <a:pt x="0" y="258258"/>
                  </a:cubicBezTo>
                  <a:lnTo>
                    <a:pt x="0" y="35045"/>
                  </a:lnTo>
                  <a:cubicBezTo>
                    <a:pt x="0" y="15690"/>
                    <a:pt x="15690" y="0"/>
                    <a:pt x="35045" y="0"/>
                  </a:cubicBezTo>
                  <a:close/>
                </a:path>
              </a:pathLst>
            </a:custGeom>
            <a:solidFill>
              <a:srgbClr val="F3B176"/>
            </a:solidFill>
            <a:ln w="38100" cap="rnd">
              <a:solidFill>
                <a:srgbClr val="F9E2B6"/>
              </a:solidFill>
              <a:prstDash val="dash"/>
              <a:round/>
            </a:ln>
          </p:spPr>
        </p:sp>
        <p:sp>
          <p:nvSpPr>
            <p:cNvPr id="19" name="TextBox 19"/>
            <p:cNvSpPr txBox="1"/>
            <p:nvPr/>
          </p:nvSpPr>
          <p:spPr>
            <a:xfrm>
              <a:off x="0" y="-38100"/>
              <a:ext cx="2967353" cy="33140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0" name="TextBox 20"/>
          <p:cNvSpPr txBox="1"/>
          <p:nvPr/>
        </p:nvSpPr>
        <p:spPr>
          <a:xfrm>
            <a:off x="7712336" y="407243"/>
            <a:ext cx="10177367" cy="7214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10"/>
              </a:lnSpc>
            </a:pPr>
            <a:r>
              <a:rPr lang="en-US" sz="4221">
                <a:solidFill>
                  <a:srgbClr val="000000"/>
                </a:solidFill>
                <a:latin typeface="Roboto Bold"/>
              </a:rPr>
              <a:t>Dụng cụ của nghề thợ mộc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A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12992" y="-1382369"/>
            <a:ext cx="20071953" cy="13396622"/>
            <a:chOff x="0" y="0"/>
            <a:chExt cx="26762604" cy="1786216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8920868" y="0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17841736" y="0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>
              <a:off x="0" y="8941295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>
              <a:off x="8920868" y="8941295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17841736" y="8941295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9" name="Freeform 9"/>
          <p:cNvSpPr/>
          <p:nvPr/>
        </p:nvSpPr>
        <p:spPr>
          <a:xfrm rot="-6192146">
            <a:off x="16421605" y="8616620"/>
            <a:ext cx="2338859" cy="2301827"/>
          </a:xfrm>
          <a:custGeom>
            <a:avLst/>
            <a:gdLst/>
            <a:ahLst/>
            <a:cxnLst/>
            <a:rect l="l" t="t" r="r" b="b"/>
            <a:pathLst>
              <a:path w="2338859" h="2301827">
                <a:moveTo>
                  <a:pt x="0" y="0"/>
                </a:moveTo>
                <a:lnTo>
                  <a:pt x="2338859" y="0"/>
                </a:lnTo>
                <a:lnTo>
                  <a:pt x="2338859" y="2301827"/>
                </a:lnTo>
                <a:lnTo>
                  <a:pt x="0" y="230182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6192146">
            <a:off x="-1023747" y="5965653"/>
            <a:ext cx="2338859" cy="2301827"/>
          </a:xfrm>
          <a:custGeom>
            <a:avLst/>
            <a:gdLst/>
            <a:ahLst/>
            <a:cxnLst/>
            <a:rect l="l" t="t" r="r" b="b"/>
            <a:pathLst>
              <a:path w="2338859" h="2301827">
                <a:moveTo>
                  <a:pt x="0" y="0"/>
                </a:moveTo>
                <a:lnTo>
                  <a:pt x="2338859" y="0"/>
                </a:lnTo>
                <a:lnTo>
                  <a:pt x="2338859" y="2301828"/>
                </a:lnTo>
                <a:lnTo>
                  <a:pt x="0" y="230182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0918266" y="1840444"/>
            <a:ext cx="1520863" cy="1553883"/>
          </a:xfrm>
          <a:custGeom>
            <a:avLst/>
            <a:gdLst/>
            <a:ahLst/>
            <a:cxnLst/>
            <a:rect l="l" t="t" r="r" b="b"/>
            <a:pathLst>
              <a:path w="1520863" h="1553883">
                <a:moveTo>
                  <a:pt x="0" y="0"/>
                </a:moveTo>
                <a:lnTo>
                  <a:pt x="1520862" y="0"/>
                </a:lnTo>
                <a:lnTo>
                  <a:pt x="1520862" y="1553883"/>
                </a:lnTo>
                <a:lnTo>
                  <a:pt x="0" y="155388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-1946728">
            <a:off x="7930207" y="1170003"/>
            <a:ext cx="727062" cy="1001693"/>
          </a:xfrm>
          <a:custGeom>
            <a:avLst/>
            <a:gdLst/>
            <a:ahLst/>
            <a:cxnLst/>
            <a:rect l="l" t="t" r="r" b="b"/>
            <a:pathLst>
              <a:path w="727062" h="1001693">
                <a:moveTo>
                  <a:pt x="0" y="0"/>
                </a:moveTo>
                <a:lnTo>
                  <a:pt x="727061" y="0"/>
                </a:lnTo>
                <a:lnTo>
                  <a:pt x="727061" y="1001692"/>
                </a:lnTo>
                <a:lnTo>
                  <a:pt x="0" y="100169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985524">
            <a:off x="665169" y="586802"/>
            <a:ext cx="727062" cy="1001693"/>
          </a:xfrm>
          <a:custGeom>
            <a:avLst/>
            <a:gdLst/>
            <a:ahLst/>
            <a:cxnLst/>
            <a:rect l="l" t="t" r="r" b="b"/>
            <a:pathLst>
              <a:path w="727062" h="1001693">
                <a:moveTo>
                  <a:pt x="0" y="0"/>
                </a:moveTo>
                <a:lnTo>
                  <a:pt x="727062" y="0"/>
                </a:lnTo>
                <a:lnTo>
                  <a:pt x="727062" y="1001693"/>
                </a:lnTo>
                <a:lnTo>
                  <a:pt x="0" y="100169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1212473" flipH="1">
            <a:off x="6788400" y="9190563"/>
            <a:ext cx="727062" cy="1001693"/>
          </a:xfrm>
          <a:custGeom>
            <a:avLst/>
            <a:gdLst/>
            <a:ahLst/>
            <a:cxnLst/>
            <a:rect l="l" t="t" r="r" b="b"/>
            <a:pathLst>
              <a:path w="727062" h="1001693">
                <a:moveTo>
                  <a:pt x="727062" y="0"/>
                </a:moveTo>
                <a:lnTo>
                  <a:pt x="0" y="0"/>
                </a:lnTo>
                <a:lnTo>
                  <a:pt x="0" y="1001693"/>
                </a:lnTo>
                <a:lnTo>
                  <a:pt x="727062" y="1001693"/>
                </a:lnTo>
                <a:lnTo>
                  <a:pt x="727062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grpSp>
        <p:nvGrpSpPr>
          <p:cNvPr id="15" name="Group 15"/>
          <p:cNvGrpSpPr/>
          <p:nvPr/>
        </p:nvGrpSpPr>
        <p:grpSpPr>
          <a:xfrm>
            <a:off x="3024922" y="471884"/>
            <a:ext cx="11266670" cy="1113632"/>
            <a:chOff x="0" y="0"/>
            <a:chExt cx="2967353" cy="293302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2967353" cy="293302"/>
            </a:xfrm>
            <a:custGeom>
              <a:avLst/>
              <a:gdLst/>
              <a:ahLst/>
              <a:cxnLst/>
              <a:rect l="l" t="t" r="r" b="b"/>
              <a:pathLst>
                <a:path w="2967353" h="293302">
                  <a:moveTo>
                    <a:pt x="35045" y="0"/>
                  </a:moveTo>
                  <a:lnTo>
                    <a:pt x="2932309" y="0"/>
                  </a:lnTo>
                  <a:cubicBezTo>
                    <a:pt x="2941603" y="0"/>
                    <a:pt x="2950517" y="3692"/>
                    <a:pt x="2957089" y="10264"/>
                  </a:cubicBezTo>
                  <a:cubicBezTo>
                    <a:pt x="2963661" y="16837"/>
                    <a:pt x="2967353" y="25750"/>
                    <a:pt x="2967353" y="35045"/>
                  </a:cubicBezTo>
                  <a:lnTo>
                    <a:pt x="2967353" y="258258"/>
                  </a:lnTo>
                  <a:cubicBezTo>
                    <a:pt x="2967353" y="277612"/>
                    <a:pt x="2951663" y="293302"/>
                    <a:pt x="2932309" y="293302"/>
                  </a:cubicBezTo>
                  <a:lnTo>
                    <a:pt x="35045" y="293302"/>
                  </a:lnTo>
                  <a:cubicBezTo>
                    <a:pt x="15690" y="293302"/>
                    <a:pt x="0" y="277612"/>
                    <a:pt x="0" y="258258"/>
                  </a:cubicBezTo>
                  <a:lnTo>
                    <a:pt x="0" y="35045"/>
                  </a:lnTo>
                  <a:cubicBezTo>
                    <a:pt x="0" y="15690"/>
                    <a:pt x="15690" y="0"/>
                    <a:pt x="35045" y="0"/>
                  </a:cubicBezTo>
                  <a:close/>
                </a:path>
              </a:pathLst>
            </a:custGeom>
            <a:solidFill>
              <a:srgbClr val="F3B176"/>
            </a:solidFill>
            <a:ln w="38100" cap="rnd">
              <a:solidFill>
                <a:srgbClr val="F9E2B6"/>
              </a:solidFill>
              <a:prstDash val="dash"/>
              <a:round/>
            </a:ln>
          </p:spPr>
        </p:sp>
        <p:sp>
          <p:nvSpPr>
            <p:cNvPr id="17" name="TextBox 17"/>
            <p:cNvSpPr txBox="1"/>
            <p:nvPr/>
          </p:nvSpPr>
          <p:spPr>
            <a:xfrm>
              <a:off x="0" y="-38100"/>
              <a:ext cx="2967353" cy="33140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8" name="Freeform 18"/>
          <p:cNvSpPr/>
          <p:nvPr/>
        </p:nvSpPr>
        <p:spPr>
          <a:xfrm>
            <a:off x="1249315" y="2272739"/>
            <a:ext cx="6086406" cy="6086406"/>
          </a:xfrm>
          <a:custGeom>
            <a:avLst/>
            <a:gdLst/>
            <a:ahLst/>
            <a:cxnLst/>
            <a:rect l="l" t="t" r="r" b="b"/>
            <a:pathLst>
              <a:path w="6086406" h="6086406">
                <a:moveTo>
                  <a:pt x="0" y="0"/>
                </a:moveTo>
                <a:lnTo>
                  <a:pt x="6086406" y="0"/>
                </a:lnTo>
                <a:lnTo>
                  <a:pt x="6086406" y="6086406"/>
                </a:lnTo>
                <a:lnTo>
                  <a:pt x="0" y="608640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grpSp>
        <p:nvGrpSpPr>
          <p:cNvPr id="19" name="Group 19"/>
          <p:cNvGrpSpPr/>
          <p:nvPr/>
        </p:nvGrpSpPr>
        <p:grpSpPr>
          <a:xfrm>
            <a:off x="8293738" y="2288548"/>
            <a:ext cx="9297297" cy="6070597"/>
            <a:chOff x="0" y="0"/>
            <a:chExt cx="12396396" cy="8094130"/>
          </a:xfrm>
        </p:grpSpPr>
        <p:grpSp>
          <p:nvGrpSpPr>
            <p:cNvPr id="20" name="Group 20"/>
            <p:cNvGrpSpPr/>
            <p:nvPr/>
          </p:nvGrpSpPr>
          <p:grpSpPr>
            <a:xfrm>
              <a:off x="0" y="0"/>
              <a:ext cx="12396396" cy="8094130"/>
              <a:chOff x="0" y="0"/>
              <a:chExt cx="2448671" cy="1598840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0" y="0"/>
                <a:ext cx="2448671" cy="1598840"/>
              </a:xfrm>
              <a:custGeom>
                <a:avLst/>
                <a:gdLst/>
                <a:ahLst/>
                <a:cxnLst/>
                <a:rect l="l" t="t" r="r" b="b"/>
                <a:pathLst>
                  <a:path w="2448671" h="1598840">
                    <a:moveTo>
                      <a:pt x="0" y="0"/>
                    </a:moveTo>
                    <a:lnTo>
                      <a:pt x="2448671" y="0"/>
                    </a:lnTo>
                    <a:lnTo>
                      <a:pt x="2448671" y="1598840"/>
                    </a:lnTo>
                    <a:lnTo>
                      <a:pt x="0" y="159884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22" name="TextBox 22"/>
              <p:cNvSpPr txBox="1"/>
              <p:nvPr/>
            </p:nvSpPr>
            <p:spPr>
              <a:xfrm>
                <a:off x="0" y="-38100"/>
                <a:ext cx="2448671" cy="163694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23" name="Freeform 23"/>
            <p:cNvSpPr/>
            <p:nvPr/>
          </p:nvSpPr>
          <p:spPr>
            <a:xfrm>
              <a:off x="507031" y="640568"/>
              <a:ext cx="11161289" cy="6822338"/>
            </a:xfrm>
            <a:custGeom>
              <a:avLst/>
              <a:gdLst/>
              <a:ahLst/>
              <a:cxnLst/>
              <a:rect l="l" t="t" r="r" b="b"/>
              <a:pathLst>
                <a:path w="11161289" h="6822338">
                  <a:moveTo>
                    <a:pt x="0" y="0"/>
                  </a:moveTo>
                  <a:lnTo>
                    <a:pt x="11161289" y="0"/>
                  </a:lnTo>
                  <a:lnTo>
                    <a:pt x="11161289" y="6822338"/>
                  </a:lnTo>
                  <a:lnTo>
                    <a:pt x="0" y="68223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</p:sp>
      </p:grpSp>
      <p:sp>
        <p:nvSpPr>
          <p:cNvPr id="24" name="TextBox 24"/>
          <p:cNvSpPr txBox="1"/>
          <p:nvPr/>
        </p:nvSpPr>
        <p:spPr>
          <a:xfrm>
            <a:off x="3585327" y="625119"/>
            <a:ext cx="10177367" cy="7214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10"/>
              </a:lnSpc>
            </a:pPr>
            <a:r>
              <a:rPr lang="en-US" sz="4221">
                <a:solidFill>
                  <a:srgbClr val="000000"/>
                </a:solidFill>
                <a:latin typeface="Roboto Bold"/>
              </a:rPr>
              <a:t>Sản phẩm của nghề thợ mộc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A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12992" y="-1382369"/>
            <a:ext cx="20071953" cy="13396622"/>
            <a:chOff x="0" y="0"/>
            <a:chExt cx="26762604" cy="1786216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8920868" y="0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17841736" y="0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>
              <a:off x="0" y="8941295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>
              <a:off x="8920868" y="8941295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17841736" y="8941295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9" name="Freeform 9"/>
          <p:cNvSpPr/>
          <p:nvPr/>
        </p:nvSpPr>
        <p:spPr>
          <a:xfrm rot="-6192146">
            <a:off x="16421605" y="8616620"/>
            <a:ext cx="2338859" cy="2301827"/>
          </a:xfrm>
          <a:custGeom>
            <a:avLst/>
            <a:gdLst/>
            <a:ahLst/>
            <a:cxnLst/>
            <a:rect l="l" t="t" r="r" b="b"/>
            <a:pathLst>
              <a:path w="2338859" h="2301827">
                <a:moveTo>
                  <a:pt x="0" y="0"/>
                </a:moveTo>
                <a:lnTo>
                  <a:pt x="2338859" y="0"/>
                </a:lnTo>
                <a:lnTo>
                  <a:pt x="2338859" y="2301827"/>
                </a:lnTo>
                <a:lnTo>
                  <a:pt x="0" y="230182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6192146">
            <a:off x="-1023747" y="5965653"/>
            <a:ext cx="2338859" cy="2301827"/>
          </a:xfrm>
          <a:custGeom>
            <a:avLst/>
            <a:gdLst/>
            <a:ahLst/>
            <a:cxnLst/>
            <a:rect l="l" t="t" r="r" b="b"/>
            <a:pathLst>
              <a:path w="2338859" h="2301827">
                <a:moveTo>
                  <a:pt x="0" y="0"/>
                </a:moveTo>
                <a:lnTo>
                  <a:pt x="2338859" y="0"/>
                </a:lnTo>
                <a:lnTo>
                  <a:pt x="2338859" y="2301828"/>
                </a:lnTo>
                <a:lnTo>
                  <a:pt x="0" y="230182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0918266" y="1840444"/>
            <a:ext cx="1520863" cy="1553883"/>
          </a:xfrm>
          <a:custGeom>
            <a:avLst/>
            <a:gdLst/>
            <a:ahLst/>
            <a:cxnLst/>
            <a:rect l="l" t="t" r="r" b="b"/>
            <a:pathLst>
              <a:path w="1520863" h="1553883">
                <a:moveTo>
                  <a:pt x="0" y="0"/>
                </a:moveTo>
                <a:lnTo>
                  <a:pt x="1520862" y="0"/>
                </a:lnTo>
                <a:lnTo>
                  <a:pt x="1520862" y="1553883"/>
                </a:lnTo>
                <a:lnTo>
                  <a:pt x="0" y="155388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-1946728">
            <a:off x="7930207" y="1170003"/>
            <a:ext cx="727062" cy="1001693"/>
          </a:xfrm>
          <a:custGeom>
            <a:avLst/>
            <a:gdLst/>
            <a:ahLst/>
            <a:cxnLst/>
            <a:rect l="l" t="t" r="r" b="b"/>
            <a:pathLst>
              <a:path w="727062" h="1001693">
                <a:moveTo>
                  <a:pt x="0" y="0"/>
                </a:moveTo>
                <a:lnTo>
                  <a:pt x="727061" y="0"/>
                </a:lnTo>
                <a:lnTo>
                  <a:pt x="727061" y="1001692"/>
                </a:lnTo>
                <a:lnTo>
                  <a:pt x="0" y="100169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985524">
            <a:off x="665169" y="586802"/>
            <a:ext cx="727062" cy="1001693"/>
          </a:xfrm>
          <a:custGeom>
            <a:avLst/>
            <a:gdLst/>
            <a:ahLst/>
            <a:cxnLst/>
            <a:rect l="l" t="t" r="r" b="b"/>
            <a:pathLst>
              <a:path w="727062" h="1001693">
                <a:moveTo>
                  <a:pt x="0" y="0"/>
                </a:moveTo>
                <a:lnTo>
                  <a:pt x="727062" y="0"/>
                </a:lnTo>
                <a:lnTo>
                  <a:pt x="727062" y="1001693"/>
                </a:lnTo>
                <a:lnTo>
                  <a:pt x="0" y="100169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1212473" flipH="1">
            <a:off x="6788400" y="9190563"/>
            <a:ext cx="727062" cy="1001693"/>
          </a:xfrm>
          <a:custGeom>
            <a:avLst/>
            <a:gdLst/>
            <a:ahLst/>
            <a:cxnLst/>
            <a:rect l="l" t="t" r="r" b="b"/>
            <a:pathLst>
              <a:path w="727062" h="1001693">
                <a:moveTo>
                  <a:pt x="727062" y="0"/>
                </a:moveTo>
                <a:lnTo>
                  <a:pt x="0" y="0"/>
                </a:lnTo>
                <a:lnTo>
                  <a:pt x="0" y="1001693"/>
                </a:lnTo>
                <a:lnTo>
                  <a:pt x="727062" y="1001693"/>
                </a:lnTo>
                <a:lnTo>
                  <a:pt x="727062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grpSp>
        <p:nvGrpSpPr>
          <p:cNvPr id="15" name="Group 15"/>
          <p:cNvGrpSpPr/>
          <p:nvPr/>
        </p:nvGrpSpPr>
        <p:grpSpPr>
          <a:xfrm>
            <a:off x="3024922" y="471884"/>
            <a:ext cx="11266670" cy="1113632"/>
            <a:chOff x="0" y="0"/>
            <a:chExt cx="2967353" cy="293302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2967353" cy="293302"/>
            </a:xfrm>
            <a:custGeom>
              <a:avLst/>
              <a:gdLst/>
              <a:ahLst/>
              <a:cxnLst/>
              <a:rect l="l" t="t" r="r" b="b"/>
              <a:pathLst>
                <a:path w="2967353" h="293302">
                  <a:moveTo>
                    <a:pt x="35045" y="0"/>
                  </a:moveTo>
                  <a:lnTo>
                    <a:pt x="2932309" y="0"/>
                  </a:lnTo>
                  <a:cubicBezTo>
                    <a:pt x="2941603" y="0"/>
                    <a:pt x="2950517" y="3692"/>
                    <a:pt x="2957089" y="10264"/>
                  </a:cubicBezTo>
                  <a:cubicBezTo>
                    <a:pt x="2963661" y="16837"/>
                    <a:pt x="2967353" y="25750"/>
                    <a:pt x="2967353" y="35045"/>
                  </a:cubicBezTo>
                  <a:lnTo>
                    <a:pt x="2967353" y="258258"/>
                  </a:lnTo>
                  <a:cubicBezTo>
                    <a:pt x="2967353" y="277612"/>
                    <a:pt x="2951663" y="293302"/>
                    <a:pt x="2932309" y="293302"/>
                  </a:cubicBezTo>
                  <a:lnTo>
                    <a:pt x="35045" y="293302"/>
                  </a:lnTo>
                  <a:cubicBezTo>
                    <a:pt x="15690" y="293302"/>
                    <a:pt x="0" y="277612"/>
                    <a:pt x="0" y="258258"/>
                  </a:cubicBezTo>
                  <a:lnTo>
                    <a:pt x="0" y="35045"/>
                  </a:lnTo>
                  <a:cubicBezTo>
                    <a:pt x="0" y="15690"/>
                    <a:pt x="15690" y="0"/>
                    <a:pt x="35045" y="0"/>
                  </a:cubicBezTo>
                  <a:close/>
                </a:path>
              </a:pathLst>
            </a:custGeom>
            <a:solidFill>
              <a:srgbClr val="F3B176"/>
            </a:solidFill>
            <a:ln w="38100" cap="rnd">
              <a:solidFill>
                <a:srgbClr val="F9E2B6"/>
              </a:solidFill>
              <a:prstDash val="dash"/>
              <a:round/>
            </a:ln>
          </p:spPr>
        </p:sp>
        <p:sp>
          <p:nvSpPr>
            <p:cNvPr id="17" name="TextBox 17"/>
            <p:cNvSpPr txBox="1"/>
            <p:nvPr/>
          </p:nvSpPr>
          <p:spPr>
            <a:xfrm>
              <a:off x="0" y="-38100"/>
              <a:ext cx="2967353" cy="33140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8" name="Freeform 18"/>
          <p:cNvSpPr/>
          <p:nvPr/>
        </p:nvSpPr>
        <p:spPr>
          <a:xfrm>
            <a:off x="538383" y="1840444"/>
            <a:ext cx="9061052" cy="5368673"/>
          </a:xfrm>
          <a:custGeom>
            <a:avLst/>
            <a:gdLst/>
            <a:ahLst/>
            <a:cxnLst/>
            <a:rect l="l" t="t" r="r" b="b"/>
            <a:pathLst>
              <a:path w="9061052" h="5368673">
                <a:moveTo>
                  <a:pt x="0" y="0"/>
                </a:moveTo>
                <a:lnTo>
                  <a:pt x="9061052" y="0"/>
                </a:lnTo>
                <a:lnTo>
                  <a:pt x="9061052" y="5368673"/>
                </a:lnTo>
                <a:lnTo>
                  <a:pt x="0" y="5368673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9222985" y="3913100"/>
            <a:ext cx="8705551" cy="5778309"/>
          </a:xfrm>
          <a:custGeom>
            <a:avLst/>
            <a:gdLst/>
            <a:ahLst/>
            <a:cxnLst/>
            <a:rect l="l" t="t" r="r" b="b"/>
            <a:pathLst>
              <a:path w="8705551" h="5778309">
                <a:moveTo>
                  <a:pt x="0" y="0"/>
                </a:moveTo>
                <a:lnTo>
                  <a:pt x="8705551" y="0"/>
                </a:lnTo>
                <a:lnTo>
                  <a:pt x="8705551" y="5778310"/>
                </a:lnTo>
                <a:lnTo>
                  <a:pt x="0" y="577831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20" name="TextBox 20"/>
          <p:cNvSpPr txBox="1"/>
          <p:nvPr/>
        </p:nvSpPr>
        <p:spPr>
          <a:xfrm>
            <a:off x="3585327" y="625119"/>
            <a:ext cx="10177367" cy="7214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10"/>
              </a:lnSpc>
            </a:pPr>
            <a:r>
              <a:rPr lang="en-US" sz="4221">
                <a:solidFill>
                  <a:srgbClr val="000000"/>
                </a:solidFill>
                <a:latin typeface="Roboto Bold"/>
              </a:rPr>
              <a:t>Sản phẩm của nghề thợ mộc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A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12992" y="-1382369"/>
            <a:ext cx="20071953" cy="13396622"/>
            <a:chOff x="0" y="0"/>
            <a:chExt cx="26762604" cy="1786216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8920868" y="0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17841736" y="0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>
              <a:off x="0" y="8941295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>
              <a:off x="8920868" y="8941295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17841736" y="8941295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9" name="Freeform 9"/>
          <p:cNvSpPr/>
          <p:nvPr/>
        </p:nvSpPr>
        <p:spPr>
          <a:xfrm rot="-6192146">
            <a:off x="16421605" y="8616620"/>
            <a:ext cx="2338859" cy="2301827"/>
          </a:xfrm>
          <a:custGeom>
            <a:avLst/>
            <a:gdLst/>
            <a:ahLst/>
            <a:cxnLst/>
            <a:rect l="l" t="t" r="r" b="b"/>
            <a:pathLst>
              <a:path w="2338859" h="2301827">
                <a:moveTo>
                  <a:pt x="0" y="0"/>
                </a:moveTo>
                <a:lnTo>
                  <a:pt x="2338859" y="0"/>
                </a:lnTo>
                <a:lnTo>
                  <a:pt x="2338859" y="2301827"/>
                </a:lnTo>
                <a:lnTo>
                  <a:pt x="0" y="230182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6192146">
            <a:off x="-1023747" y="5965653"/>
            <a:ext cx="2338859" cy="2301827"/>
          </a:xfrm>
          <a:custGeom>
            <a:avLst/>
            <a:gdLst/>
            <a:ahLst/>
            <a:cxnLst/>
            <a:rect l="l" t="t" r="r" b="b"/>
            <a:pathLst>
              <a:path w="2338859" h="2301827">
                <a:moveTo>
                  <a:pt x="0" y="0"/>
                </a:moveTo>
                <a:lnTo>
                  <a:pt x="2338859" y="0"/>
                </a:lnTo>
                <a:lnTo>
                  <a:pt x="2338859" y="2301828"/>
                </a:lnTo>
                <a:lnTo>
                  <a:pt x="0" y="230182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0918266" y="1840444"/>
            <a:ext cx="1520863" cy="1553883"/>
          </a:xfrm>
          <a:custGeom>
            <a:avLst/>
            <a:gdLst/>
            <a:ahLst/>
            <a:cxnLst/>
            <a:rect l="l" t="t" r="r" b="b"/>
            <a:pathLst>
              <a:path w="1520863" h="1553883">
                <a:moveTo>
                  <a:pt x="0" y="0"/>
                </a:moveTo>
                <a:lnTo>
                  <a:pt x="1520862" y="0"/>
                </a:lnTo>
                <a:lnTo>
                  <a:pt x="1520862" y="1553883"/>
                </a:lnTo>
                <a:lnTo>
                  <a:pt x="0" y="155388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-1946728">
            <a:off x="7930207" y="1170003"/>
            <a:ext cx="727062" cy="1001693"/>
          </a:xfrm>
          <a:custGeom>
            <a:avLst/>
            <a:gdLst/>
            <a:ahLst/>
            <a:cxnLst/>
            <a:rect l="l" t="t" r="r" b="b"/>
            <a:pathLst>
              <a:path w="727062" h="1001693">
                <a:moveTo>
                  <a:pt x="0" y="0"/>
                </a:moveTo>
                <a:lnTo>
                  <a:pt x="727061" y="0"/>
                </a:lnTo>
                <a:lnTo>
                  <a:pt x="727061" y="1001692"/>
                </a:lnTo>
                <a:lnTo>
                  <a:pt x="0" y="100169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985524">
            <a:off x="665169" y="586802"/>
            <a:ext cx="727062" cy="1001693"/>
          </a:xfrm>
          <a:custGeom>
            <a:avLst/>
            <a:gdLst/>
            <a:ahLst/>
            <a:cxnLst/>
            <a:rect l="l" t="t" r="r" b="b"/>
            <a:pathLst>
              <a:path w="727062" h="1001693">
                <a:moveTo>
                  <a:pt x="0" y="0"/>
                </a:moveTo>
                <a:lnTo>
                  <a:pt x="727062" y="0"/>
                </a:lnTo>
                <a:lnTo>
                  <a:pt x="727062" y="1001693"/>
                </a:lnTo>
                <a:lnTo>
                  <a:pt x="0" y="100169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1212473" flipH="1">
            <a:off x="6788400" y="9190563"/>
            <a:ext cx="727062" cy="1001693"/>
          </a:xfrm>
          <a:custGeom>
            <a:avLst/>
            <a:gdLst/>
            <a:ahLst/>
            <a:cxnLst/>
            <a:rect l="l" t="t" r="r" b="b"/>
            <a:pathLst>
              <a:path w="727062" h="1001693">
                <a:moveTo>
                  <a:pt x="727062" y="0"/>
                </a:moveTo>
                <a:lnTo>
                  <a:pt x="0" y="0"/>
                </a:lnTo>
                <a:lnTo>
                  <a:pt x="0" y="1001693"/>
                </a:lnTo>
                <a:lnTo>
                  <a:pt x="727062" y="1001693"/>
                </a:lnTo>
                <a:lnTo>
                  <a:pt x="727062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0" y="-948690"/>
            <a:ext cx="18288000" cy="12184380"/>
          </a:xfrm>
          <a:custGeom>
            <a:avLst/>
            <a:gdLst/>
            <a:ahLst/>
            <a:cxnLst/>
            <a:rect l="l" t="t" r="r" b="b"/>
            <a:pathLst>
              <a:path w="18288000" h="12184380">
                <a:moveTo>
                  <a:pt x="0" y="0"/>
                </a:moveTo>
                <a:lnTo>
                  <a:pt x="18288000" y="0"/>
                </a:lnTo>
                <a:lnTo>
                  <a:pt x="18288000" y="12184380"/>
                </a:lnTo>
                <a:lnTo>
                  <a:pt x="0" y="1218438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86</Words>
  <Application>Microsoft Office PowerPoint</Application>
  <PresentationFormat>Custom</PresentationFormat>
  <Paragraphs>15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3" baseType="lpstr">
      <vt:lpstr>Arial</vt:lpstr>
      <vt:lpstr>Calibri</vt:lpstr>
      <vt:lpstr>Roboto Bold</vt:lpstr>
      <vt:lpstr>Jua</vt:lpstr>
      <vt:lpstr>DejaVu Serif Bold</vt:lpstr>
      <vt:lpstr>Charm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Let's Make Cute Cupcake</dc:title>
  <cp:lastModifiedBy>SKY</cp:lastModifiedBy>
  <cp:revision>2</cp:revision>
  <dcterms:created xsi:type="dcterms:W3CDTF">2006-08-16T00:00:00Z</dcterms:created>
  <dcterms:modified xsi:type="dcterms:W3CDTF">2023-10-31T02:08:10Z</dcterms:modified>
  <dc:identifier>DAFytzUvyBg</dc:identifier>
</cp:coreProperties>
</file>