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70E3-E01A-4987-B9D3-E44A3D09536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64A2-7C29-4771-8E86-3815934B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7" y="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3855"/>
            <a:ext cx="9236365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76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2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2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8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SKY</cp:lastModifiedBy>
  <cp:revision>3</cp:revision>
  <dcterms:created xsi:type="dcterms:W3CDTF">2023-10-16T00:51:43Z</dcterms:created>
  <dcterms:modified xsi:type="dcterms:W3CDTF">2023-10-16T09:57:47Z</dcterms:modified>
</cp:coreProperties>
</file>