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73" r:id="rId12"/>
    <p:sldId id="274" r:id="rId13"/>
    <p:sldId id="275" r:id="rId14"/>
    <p:sldId id="264" r:id="rId15"/>
    <p:sldId id="265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arlito Bold" charset="0"/>
      <p:regular r:id="rId20"/>
    </p:embeddedFont>
    <p:embeddedFont>
      <p:font typeface="DejaVu Serif Bold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rlito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2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5.png"/><Relationship Id="rId1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191645" y="3204634"/>
            <a:ext cx="11904711" cy="286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6"/>
              </a:lnSpc>
            </a:pPr>
            <a:r>
              <a:rPr lang="en-US" sz="15819">
                <a:solidFill>
                  <a:srgbClr val="000000"/>
                </a:solidFill>
                <a:latin typeface="Scripter"/>
              </a:rPr>
              <a:t>LQVT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91645" y="5500163"/>
            <a:ext cx="1190471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rlito Bold"/>
              </a:rPr>
              <a:t>Số 3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64" y="-267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6858000" y="3009900"/>
            <a:ext cx="3657600" cy="53860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47700"/>
            <a:ext cx="133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2475" y="6205263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9144000" y="5802159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429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2475" y="6205263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4391319" y="586545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7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7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638040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Ngoài số 3 các con đã được học, các con còn nhìn thấy số 3 ở đâu nữa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400" y="419100"/>
            <a:ext cx="5715000" cy="4572000"/>
          </a:xfrm>
          <a:custGeom>
            <a:avLst/>
            <a:gdLst/>
            <a:ahLst/>
            <a:cxnLst/>
            <a:rect l="l" t="t" r="r" b="b"/>
            <a:pathLst>
              <a:path w="3677603" h="4114800">
                <a:moveTo>
                  <a:pt x="0" y="0"/>
                </a:moveTo>
                <a:lnTo>
                  <a:pt x="3677603" y="0"/>
                </a:lnTo>
                <a:lnTo>
                  <a:pt x="3677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9100"/>
            <a:ext cx="5315469" cy="5178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3671" b="-3671"/>
          <a:stretch/>
        </p:blipFill>
        <p:spPr>
          <a:xfrm>
            <a:off x="3657601" y="5143500"/>
            <a:ext cx="5354040" cy="5276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7" r="9147" b="16635"/>
          <a:stretch/>
        </p:blipFill>
        <p:spPr>
          <a:xfrm>
            <a:off x="12161068" y="5143501"/>
            <a:ext cx="5767616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2546" y="284347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24006" y="2843478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73399" y="2843478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08619" y="6694200"/>
            <a:ext cx="2638929" cy="3495270"/>
          </a:xfrm>
          <a:custGeom>
            <a:avLst/>
            <a:gdLst/>
            <a:ahLst/>
            <a:cxnLst/>
            <a:rect l="l" t="t" r="r" b="b"/>
            <a:pathLst>
              <a:path w="2638929" h="3495270">
                <a:moveTo>
                  <a:pt x="0" y="0"/>
                </a:moveTo>
                <a:lnTo>
                  <a:pt x="2638928" y="0"/>
                </a:lnTo>
                <a:lnTo>
                  <a:pt x="2638928" y="3495270"/>
                </a:lnTo>
                <a:lnTo>
                  <a:pt x="0" y="3495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52447" y="7207553"/>
            <a:ext cx="2591668" cy="2468563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8" y="0"/>
                </a:lnTo>
                <a:lnTo>
                  <a:pt x="2591668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Trò chơi 1: Thi xem ai nhanh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948301" y="7207553"/>
            <a:ext cx="2591668" cy="2468563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7" y="0"/>
                </a:lnTo>
                <a:lnTo>
                  <a:pt x="2591667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7848600" y="5789912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3"/>
          <p:cNvSpPr/>
          <p:nvPr/>
        </p:nvSpPr>
        <p:spPr>
          <a:xfrm>
            <a:off x="12210514" y="2944864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13944598" y="2954582"/>
            <a:ext cx="2133601" cy="2946434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46104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Trò chơi 2: Tìm nhà</a:t>
            </a:r>
          </a:p>
        </p:txBody>
      </p:sp>
      <p:sp>
        <p:nvSpPr>
          <p:cNvPr id="11" name="Freeform 11"/>
          <p:cNvSpPr/>
          <p:nvPr/>
        </p:nvSpPr>
        <p:spPr>
          <a:xfrm>
            <a:off x="7106128" y="6005496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90482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2284025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4049" y="7370971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28403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05364" y="407513"/>
            <a:ext cx="15636677" cy="8927414"/>
            <a:chOff x="0" y="0"/>
            <a:chExt cx="20848903" cy="11903219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99578" y="596580"/>
              <a:ext cx="20011222" cy="1049577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9" name="Freeform 19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768673" y="2846545"/>
            <a:ext cx="14750653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: 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“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Ước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mơ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i="1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i="1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48376" y="5038725"/>
            <a:ext cx="14750653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-Các con vừa hát bài hát gì?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-Bài hát nói về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46104" y="5250661"/>
            <a:ext cx="12586097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Tìm đồ vật xung quanh lớp có số lượng là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96200" y="7581900"/>
            <a:ext cx="1981200" cy="2352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34085" y="3086100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8" y="0"/>
                </a:lnTo>
                <a:lnTo>
                  <a:pt x="2588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0" y="7734300"/>
            <a:ext cx="1981200" cy="220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9567" y="3278986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065865" y="3278986"/>
            <a:ext cx="2588079" cy="41148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96200" y="7581900"/>
            <a:ext cx="1828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55410" y="3767675"/>
            <a:ext cx="3274576" cy="3137421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91723" y="3278986"/>
            <a:ext cx="4928107" cy="41148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7" y="0"/>
                </a:lnTo>
                <a:lnTo>
                  <a:pt x="49281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753189"/>
            <a:ext cx="18476179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2045774" y="3278986"/>
            <a:ext cx="4928107" cy="41148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6" y="0"/>
                </a:lnTo>
                <a:lnTo>
                  <a:pt x="49281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7334085" y="7287486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4330436"/>
            <a:chOff x="0" y="0"/>
            <a:chExt cx="4486603" cy="11405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1140526"/>
            </a:xfrm>
            <a:custGeom>
              <a:avLst/>
              <a:gdLst/>
              <a:ahLst/>
              <a:cxnLst/>
              <a:rect l="l" t="t" r="r" b="b"/>
              <a:pathLst>
                <a:path w="4486603" h="1140526">
                  <a:moveTo>
                    <a:pt x="4486603" y="0"/>
                  </a:moveTo>
                  <a:lnTo>
                    <a:pt x="0" y="0"/>
                  </a:lnTo>
                  <a:lnTo>
                    <a:pt x="101600" y="570263"/>
                  </a:lnTo>
                  <a:lnTo>
                    <a:pt x="0" y="1140526"/>
                  </a:lnTo>
                  <a:lnTo>
                    <a:pt x="4486603" y="1140526"/>
                  </a:lnTo>
                  <a:lnTo>
                    <a:pt x="4385003" y="57026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1178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5599730" cy="456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*.HĐ2: Đếm đến 3.Nhận biết các nhóm có 3 đối tượng .Tạo nhóm có 3 đối tượng . Nhận biết chữ số 3.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512922" y="5542084"/>
            <a:ext cx="3920937" cy="4647386"/>
            <a:chOff x="0" y="0"/>
            <a:chExt cx="5227917" cy="61965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5964" y="5998987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429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17728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1429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9802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88174" y="5720354"/>
            <a:ext cx="3176108" cy="3204144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597756"/>
            <a:ext cx="2923291" cy="3575891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011399" y="5991691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1398" y="1522979"/>
            <a:ext cx="1828801" cy="26468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483" y="9294779"/>
            <a:ext cx="137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Như vậy, Các nhóm bác sĩ, ống nghe nhiều bằng nhau và cùng bằng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189</Words>
  <Application>Microsoft Office PowerPoint</Application>
  <PresentationFormat>Custom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Carlito Bold</vt:lpstr>
      <vt:lpstr>DejaVu Serif Bold</vt:lpstr>
      <vt:lpstr>Calibri</vt:lpstr>
      <vt:lpstr>Carlito</vt:lpstr>
      <vt:lpstr>Scripter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4</cp:revision>
  <dcterms:created xsi:type="dcterms:W3CDTF">2006-08-16T00:00:00Z</dcterms:created>
  <dcterms:modified xsi:type="dcterms:W3CDTF">2023-10-30T03:08:04Z</dcterms:modified>
  <dc:identifier>DAFyseqUevs</dc:identifier>
</cp:coreProperties>
</file>