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Noto Serif Display"/>
      <p:regular r:id="rId16"/>
    </p:embeddedFont>
    <p:embeddedFont>
      <p:font typeface="Dancing Script" charset="0"/>
      <p:regular r:id="rId17"/>
    </p:embeddedFont>
    <p:embeddedFont>
      <p:font typeface="Noto Sans" charset="0"/>
      <p:regular r:id="rId18"/>
    </p:embeddedFont>
    <p:embeddedFont>
      <p:font typeface="DejaVu Serif Bold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7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4.svg"/><Relationship Id="rId7" Type="http://schemas.openxmlformats.org/officeDocument/2006/relationships/image" Target="../media/image4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6.svg"/><Relationship Id="rId4" Type="http://schemas.openxmlformats.org/officeDocument/2006/relationships/image" Target="../media/image23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4.svg"/><Relationship Id="rId7" Type="http://schemas.openxmlformats.org/officeDocument/2006/relationships/image" Target="../media/image4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6.svg"/><Relationship Id="rId4" Type="http://schemas.openxmlformats.org/officeDocument/2006/relationships/image" Target="../media/image23.png"/><Relationship Id="rId9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4.svg"/><Relationship Id="rId7" Type="http://schemas.openxmlformats.org/officeDocument/2006/relationships/image" Target="../media/image4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6.svg"/><Relationship Id="rId4" Type="http://schemas.openxmlformats.org/officeDocument/2006/relationships/image" Target="../media/image23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4.svg"/><Relationship Id="rId7" Type="http://schemas.openxmlformats.org/officeDocument/2006/relationships/image" Target="../media/image4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6.svg"/><Relationship Id="rId4" Type="http://schemas.openxmlformats.org/officeDocument/2006/relationships/image" Target="../media/image23.png"/><Relationship Id="rId9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4.svg"/><Relationship Id="rId7" Type="http://schemas.openxmlformats.org/officeDocument/2006/relationships/image" Target="../media/image4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6.svg"/><Relationship Id="rId4" Type="http://schemas.openxmlformats.org/officeDocument/2006/relationships/image" Target="../media/image23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3.png"/><Relationship Id="rId17" Type="http://schemas.openxmlformats.org/officeDocument/2006/relationships/image" Target="../media/image30.sv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2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0.png"/><Relationship Id="rId17" Type="http://schemas.openxmlformats.org/officeDocument/2006/relationships/image" Target="../media/image44.svg"/><Relationship Id="rId2" Type="http://schemas.openxmlformats.org/officeDocument/2006/relationships/image" Target="../media/image1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.svg"/><Relationship Id="rId5" Type="http://schemas.openxmlformats.org/officeDocument/2006/relationships/image" Target="../media/image34.svg"/><Relationship Id="rId15" Type="http://schemas.openxmlformats.org/officeDocument/2006/relationships/image" Target="../media/image42.sv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38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4.svg"/><Relationship Id="rId7" Type="http://schemas.openxmlformats.org/officeDocument/2006/relationships/image" Target="../media/image4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6.svg"/><Relationship Id="rId4" Type="http://schemas.openxmlformats.org/officeDocument/2006/relationships/image" Target="../media/image23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8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8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4.svg"/><Relationship Id="rId7" Type="http://schemas.openxmlformats.org/officeDocument/2006/relationships/image" Target="../media/image4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6.svg"/><Relationship Id="rId4" Type="http://schemas.openxmlformats.org/officeDocument/2006/relationships/image" Target="../media/image23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8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4.svg"/><Relationship Id="rId7" Type="http://schemas.openxmlformats.org/officeDocument/2006/relationships/image" Target="../media/image4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6.svg"/><Relationship Id="rId4" Type="http://schemas.openxmlformats.org/officeDocument/2006/relationships/image" Target="../media/image23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6269689" y="-552066"/>
            <a:ext cx="6642675" cy="12095716"/>
          </a:xfrm>
          <a:custGeom>
            <a:avLst/>
            <a:gdLst/>
            <a:ahLst/>
            <a:cxnLst/>
            <a:rect l="l" t="t" r="r" b="b"/>
            <a:pathLst>
              <a:path w="6642675" h="11199331">
                <a:moveTo>
                  <a:pt x="0" y="0"/>
                </a:moveTo>
                <a:lnTo>
                  <a:pt x="6642676" y="0"/>
                </a:lnTo>
                <a:lnTo>
                  <a:pt x="6642676" y="11199331"/>
                </a:lnTo>
                <a:lnTo>
                  <a:pt x="0" y="111993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6236"/>
            </a:stretch>
          </a:blipFill>
        </p:spPr>
      </p:sp>
      <p:sp>
        <p:nvSpPr>
          <p:cNvPr id="3" name="Freeform 3"/>
          <p:cNvSpPr/>
          <p:nvPr/>
        </p:nvSpPr>
        <p:spPr>
          <a:xfrm rot="3412007">
            <a:off x="-937674" y="6974551"/>
            <a:ext cx="2506139" cy="6072144"/>
          </a:xfrm>
          <a:custGeom>
            <a:avLst/>
            <a:gdLst/>
            <a:ahLst/>
            <a:cxnLst/>
            <a:rect l="l" t="t" r="r" b="b"/>
            <a:pathLst>
              <a:path w="2506139" h="6072144">
                <a:moveTo>
                  <a:pt x="0" y="0"/>
                </a:moveTo>
                <a:lnTo>
                  <a:pt x="2506139" y="0"/>
                </a:lnTo>
                <a:lnTo>
                  <a:pt x="2506139" y="6072144"/>
                </a:lnTo>
                <a:lnTo>
                  <a:pt x="0" y="60721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055234" y="1369214"/>
            <a:ext cx="791706" cy="1131009"/>
          </a:xfrm>
          <a:custGeom>
            <a:avLst/>
            <a:gdLst/>
            <a:ahLst/>
            <a:cxnLst/>
            <a:rect l="l" t="t" r="r" b="b"/>
            <a:pathLst>
              <a:path w="1583412" h="2262017">
                <a:moveTo>
                  <a:pt x="0" y="0"/>
                </a:moveTo>
                <a:lnTo>
                  <a:pt x="1583412" y="0"/>
                </a:lnTo>
                <a:lnTo>
                  <a:pt x="1583412" y="2262017"/>
                </a:lnTo>
                <a:lnTo>
                  <a:pt x="0" y="22620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124200" y="3467100"/>
            <a:ext cx="12933653" cy="2458049"/>
            <a:chOff x="-1674100" y="-819671"/>
            <a:chExt cx="17244870" cy="3277400"/>
          </a:xfrm>
        </p:grpSpPr>
        <p:sp>
          <p:nvSpPr>
            <p:cNvPr id="6" name="TextBox 6"/>
            <p:cNvSpPr txBox="1"/>
            <p:nvPr/>
          </p:nvSpPr>
          <p:spPr>
            <a:xfrm>
              <a:off x="-43235" y="-819671"/>
              <a:ext cx="13354706" cy="19061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08"/>
                </a:lnSpc>
              </a:pPr>
              <a:r>
                <a:rPr lang="en-US" sz="9200" b="1" dirty="0">
                  <a:solidFill>
                    <a:srgbClr val="2C2C2E"/>
                  </a:solidFill>
                  <a:latin typeface="Noto Sans"/>
                </a:rPr>
                <a:t>LQVT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674100" y="1688287"/>
              <a:ext cx="17244870" cy="7694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b="1" spc="428" dirty="0">
                  <a:solidFill>
                    <a:srgbClr val="2C2C2E"/>
                  </a:solidFill>
                  <a:latin typeface="Noto Sans"/>
                </a:rPr>
                <a:t>ÔN NHẬN BIẾT HÌNH TAM GIÁC VÀ HÌNH TRÒN</a:t>
              </a:r>
            </a:p>
          </p:txBody>
        </p:sp>
      </p:grpSp>
      <p:sp>
        <p:nvSpPr>
          <p:cNvPr id="8" name="Freeform 8"/>
          <p:cNvSpPr/>
          <p:nvPr/>
        </p:nvSpPr>
        <p:spPr>
          <a:xfrm flipV="1">
            <a:off x="4350350" y="5985234"/>
            <a:ext cx="10508649" cy="340675"/>
          </a:xfrm>
          <a:custGeom>
            <a:avLst/>
            <a:gdLst/>
            <a:ahLst/>
            <a:cxnLst/>
            <a:rect l="l" t="t" r="r" b="b"/>
            <a:pathLst>
              <a:path w="4435774" h="330667">
                <a:moveTo>
                  <a:pt x="0" y="0"/>
                </a:moveTo>
                <a:lnTo>
                  <a:pt x="4435773" y="0"/>
                </a:lnTo>
                <a:lnTo>
                  <a:pt x="4435773" y="330666"/>
                </a:lnTo>
                <a:lnTo>
                  <a:pt x="0" y="330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65178">
            <a:off x="16868972" y="6490419"/>
            <a:ext cx="2838056" cy="6876348"/>
          </a:xfrm>
          <a:custGeom>
            <a:avLst/>
            <a:gdLst/>
            <a:ahLst/>
            <a:cxnLst/>
            <a:rect l="l" t="t" r="r" b="b"/>
            <a:pathLst>
              <a:path w="2838056" h="6876348">
                <a:moveTo>
                  <a:pt x="0" y="0"/>
                </a:moveTo>
                <a:lnTo>
                  <a:pt x="2838056" y="0"/>
                </a:lnTo>
                <a:lnTo>
                  <a:pt x="2838056" y="6876348"/>
                </a:lnTo>
                <a:lnTo>
                  <a:pt x="0" y="6876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7478474">
            <a:off x="16974755" y="-1828935"/>
            <a:ext cx="1329320" cy="4778603"/>
          </a:xfrm>
          <a:custGeom>
            <a:avLst/>
            <a:gdLst/>
            <a:ahLst/>
            <a:cxnLst/>
            <a:rect l="l" t="t" r="r" b="b"/>
            <a:pathLst>
              <a:path w="1329320" h="4778603">
                <a:moveTo>
                  <a:pt x="0" y="0"/>
                </a:moveTo>
                <a:lnTo>
                  <a:pt x="1329321" y="0"/>
                </a:lnTo>
                <a:lnTo>
                  <a:pt x="1329321" y="4778603"/>
                </a:lnTo>
                <a:lnTo>
                  <a:pt x="0" y="47786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5895837" y="3784935"/>
            <a:ext cx="3601458" cy="3126266"/>
          </a:xfrm>
          <a:custGeom>
            <a:avLst/>
            <a:gdLst/>
            <a:ahLst/>
            <a:cxnLst/>
            <a:rect l="l" t="t" r="r" b="b"/>
            <a:pathLst>
              <a:path w="3601458" h="3126266">
                <a:moveTo>
                  <a:pt x="3601458" y="0"/>
                </a:moveTo>
                <a:lnTo>
                  <a:pt x="0" y="0"/>
                </a:lnTo>
                <a:lnTo>
                  <a:pt x="0" y="3126265"/>
                </a:lnTo>
                <a:lnTo>
                  <a:pt x="3601458" y="3126265"/>
                </a:lnTo>
                <a:lnTo>
                  <a:pt x="360145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485334" y="3784935"/>
            <a:ext cx="3601458" cy="3126266"/>
          </a:xfrm>
          <a:custGeom>
            <a:avLst/>
            <a:gdLst/>
            <a:ahLst/>
            <a:cxnLst/>
            <a:rect l="l" t="t" r="r" b="b"/>
            <a:pathLst>
              <a:path w="3601458" h="3126266">
                <a:moveTo>
                  <a:pt x="0" y="0"/>
                </a:moveTo>
                <a:lnTo>
                  <a:pt x="3601458" y="0"/>
                </a:lnTo>
                <a:lnTo>
                  <a:pt x="3601458" y="3126265"/>
                </a:lnTo>
                <a:lnTo>
                  <a:pt x="0" y="31262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638463">
            <a:off x="-484764" y="-3529373"/>
            <a:ext cx="969528" cy="6583212"/>
          </a:xfrm>
          <a:custGeom>
            <a:avLst/>
            <a:gdLst/>
            <a:ahLst/>
            <a:cxnLst/>
            <a:rect l="l" t="t" r="r" b="b"/>
            <a:pathLst>
              <a:path w="969528" h="6583212">
                <a:moveTo>
                  <a:pt x="0" y="0"/>
                </a:moveTo>
                <a:lnTo>
                  <a:pt x="969528" y="0"/>
                </a:lnTo>
                <a:lnTo>
                  <a:pt x="969528" y="6583212"/>
                </a:lnTo>
                <a:lnTo>
                  <a:pt x="0" y="65832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2883034" y="342900"/>
            <a:ext cx="1234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PHÒNG GIÁO DỤC QUẬN LONG BIÊN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TRƯỜNG MẦM NON CHIM ÉN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652645" y="-3192235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>
                <a:moveTo>
                  <a:pt x="0" y="0"/>
                </a:moveTo>
                <a:lnTo>
                  <a:pt x="8305628" y="0"/>
                </a:lnTo>
                <a:lnTo>
                  <a:pt x="8305628" y="16238831"/>
                </a:lnTo>
                <a:lnTo>
                  <a:pt x="0" y="16238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063" t="-876" r="-41611"/>
            </a:stretch>
          </a:blipFill>
        </p:spPr>
      </p:sp>
      <p:sp>
        <p:nvSpPr>
          <p:cNvPr id="3" name="Freeform 3"/>
          <p:cNvSpPr/>
          <p:nvPr/>
        </p:nvSpPr>
        <p:spPr>
          <a:xfrm rot="-118389">
            <a:off x="3866479" y="5429355"/>
            <a:ext cx="7132589" cy="337177"/>
          </a:xfrm>
          <a:custGeom>
            <a:avLst/>
            <a:gdLst/>
            <a:ahLst/>
            <a:cxnLst/>
            <a:rect l="l" t="t" r="r" b="b"/>
            <a:pathLst>
              <a:path w="7132589" h="337177">
                <a:moveTo>
                  <a:pt x="0" y="0"/>
                </a:moveTo>
                <a:lnTo>
                  <a:pt x="7132590" y="0"/>
                </a:lnTo>
                <a:lnTo>
                  <a:pt x="7132590" y="337176"/>
                </a:lnTo>
                <a:lnTo>
                  <a:pt x="0" y="337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73210" y="4325836"/>
            <a:ext cx="13187959" cy="1078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85"/>
              </a:lnSpc>
              <a:spcBef>
                <a:spcPct val="0"/>
              </a:spcBef>
            </a:pP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*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Trò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chơi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1: Ô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cửa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kỳ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diệu</a:t>
            </a:r>
            <a:endParaRPr lang="en-US" sz="6275" b="1" dirty="0">
              <a:solidFill>
                <a:srgbClr val="2C2C2E"/>
              </a:solidFill>
              <a:latin typeface="Dancing Script"/>
            </a:endParaRPr>
          </a:p>
        </p:txBody>
      </p:sp>
      <p:sp>
        <p:nvSpPr>
          <p:cNvPr id="5" name="Freeform 5"/>
          <p:cNvSpPr/>
          <p:nvPr/>
        </p:nvSpPr>
        <p:spPr>
          <a:xfrm rot="10632204">
            <a:off x="-1367851" y="-736276"/>
            <a:ext cx="4107789" cy="3565789"/>
          </a:xfrm>
          <a:custGeom>
            <a:avLst/>
            <a:gdLst/>
            <a:ahLst/>
            <a:cxnLst/>
            <a:rect l="l" t="t" r="r" b="b"/>
            <a:pathLst>
              <a:path w="4107789" h="3565789">
                <a:moveTo>
                  <a:pt x="0" y="0"/>
                </a:moveTo>
                <a:lnTo>
                  <a:pt x="4107789" y="0"/>
                </a:lnTo>
                <a:lnTo>
                  <a:pt x="4107789" y="3565790"/>
                </a:lnTo>
                <a:lnTo>
                  <a:pt x="0" y="3565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047082">
            <a:off x="15163223" y="4068523"/>
            <a:ext cx="1328052" cy="9017635"/>
          </a:xfrm>
          <a:custGeom>
            <a:avLst/>
            <a:gdLst/>
            <a:ahLst/>
            <a:cxnLst/>
            <a:rect l="l" t="t" r="r" b="b"/>
            <a:pathLst>
              <a:path w="1328052" h="9017635">
                <a:moveTo>
                  <a:pt x="0" y="0"/>
                </a:moveTo>
                <a:lnTo>
                  <a:pt x="1328052" y="0"/>
                </a:lnTo>
                <a:lnTo>
                  <a:pt x="1328052" y="9017636"/>
                </a:lnTo>
                <a:lnTo>
                  <a:pt x="0" y="90176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652645" y="-3192235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>
                <a:moveTo>
                  <a:pt x="0" y="0"/>
                </a:moveTo>
                <a:lnTo>
                  <a:pt x="8305628" y="0"/>
                </a:lnTo>
                <a:lnTo>
                  <a:pt x="8305628" y="16238831"/>
                </a:lnTo>
                <a:lnTo>
                  <a:pt x="0" y="16238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063" t="-876" r="-41611"/>
            </a:stretch>
          </a:blipFill>
        </p:spPr>
      </p:sp>
      <p:sp>
        <p:nvSpPr>
          <p:cNvPr id="3" name="Freeform 3"/>
          <p:cNvSpPr/>
          <p:nvPr/>
        </p:nvSpPr>
        <p:spPr>
          <a:xfrm rot="-118389">
            <a:off x="1669179" y="2106432"/>
            <a:ext cx="7132589" cy="337177"/>
          </a:xfrm>
          <a:custGeom>
            <a:avLst/>
            <a:gdLst/>
            <a:ahLst/>
            <a:cxnLst/>
            <a:rect l="l" t="t" r="r" b="b"/>
            <a:pathLst>
              <a:path w="7132589" h="337177">
                <a:moveTo>
                  <a:pt x="0" y="0"/>
                </a:moveTo>
                <a:lnTo>
                  <a:pt x="7132590" y="0"/>
                </a:lnTo>
                <a:lnTo>
                  <a:pt x="7132590" y="337177"/>
                </a:lnTo>
                <a:lnTo>
                  <a:pt x="0" y="3371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72562" y="904875"/>
            <a:ext cx="13187959" cy="1078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85"/>
              </a:lnSpc>
              <a:spcBef>
                <a:spcPct val="0"/>
              </a:spcBef>
            </a:pP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*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Trò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chơi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1: Ô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cửa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kỳ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diệu</a:t>
            </a:r>
            <a:endParaRPr lang="en-US" sz="6275" b="1" dirty="0">
              <a:solidFill>
                <a:srgbClr val="2C2C2E"/>
              </a:solidFill>
              <a:latin typeface="Dancing Script"/>
            </a:endParaRPr>
          </a:p>
        </p:txBody>
      </p:sp>
      <p:sp>
        <p:nvSpPr>
          <p:cNvPr id="5" name="Freeform 5"/>
          <p:cNvSpPr/>
          <p:nvPr/>
        </p:nvSpPr>
        <p:spPr>
          <a:xfrm rot="10632204">
            <a:off x="-1367851" y="-736276"/>
            <a:ext cx="4107789" cy="3565789"/>
          </a:xfrm>
          <a:custGeom>
            <a:avLst/>
            <a:gdLst/>
            <a:ahLst/>
            <a:cxnLst/>
            <a:rect l="l" t="t" r="r" b="b"/>
            <a:pathLst>
              <a:path w="4107789" h="3565789">
                <a:moveTo>
                  <a:pt x="0" y="0"/>
                </a:moveTo>
                <a:lnTo>
                  <a:pt x="4107789" y="0"/>
                </a:lnTo>
                <a:lnTo>
                  <a:pt x="4107789" y="3565790"/>
                </a:lnTo>
                <a:lnTo>
                  <a:pt x="0" y="3565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047082">
            <a:off x="15163223" y="4068523"/>
            <a:ext cx="1328052" cy="9017635"/>
          </a:xfrm>
          <a:custGeom>
            <a:avLst/>
            <a:gdLst/>
            <a:ahLst/>
            <a:cxnLst/>
            <a:rect l="l" t="t" r="r" b="b"/>
            <a:pathLst>
              <a:path w="1328052" h="9017635">
                <a:moveTo>
                  <a:pt x="0" y="0"/>
                </a:moveTo>
                <a:lnTo>
                  <a:pt x="1328052" y="0"/>
                </a:lnTo>
                <a:lnTo>
                  <a:pt x="1328052" y="9017636"/>
                </a:lnTo>
                <a:lnTo>
                  <a:pt x="0" y="90176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24579" y="3580842"/>
            <a:ext cx="14161760" cy="3641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2C2C2E"/>
                </a:solidFill>
                <a:latin typeface="Noto Serif Display"/>
              </a:rPr>
              <a:t> 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3399" dirty="0">
              <a:solidFill>
                <a:srgbClr val="2C2C2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3399" dirty="0">
              <a:solidFill>
                <a:srgbClr val="2C2C2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2C2C2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652645" y="-3192235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>
                <a:moveTo>
                  <a:pt x="0" y="0"/>
                </a:moveTo>
                <a:lnTo>
                  <a:pt x="8305628" y="0"/>
                </a:lnTo>
                <a:lnTo>
                  <a:pt x="8305628" y="16238831"/>
                </a:lnTo>
                <a:lnTo>
                  <a:pt x="0" y="16238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063" t="-876" r="-41611"/>
            </a:stretch>
          </a:blipFill>
        </p:spPr>
      </p:sp>
      <p:sp>
        <p:nvSpPr>
          <p:cNvPr id="3" name="Freeform 3"/>
          <p:cNvSpPr/>
          <p:nvPr/>
        </p:nvSpPr>
        <p:spPr>
          <a:xfrm rot="-118389">
            <a:off x="3866479" y="5429355"/>
            <a:ext cx="7132589" cy="337177"/>
          </a:xfrm>
          <a:custGeom>
            <a:avLst/>
            <a:gdLst/>
            <a:ahLst/>
            <a:cxnLst/>
            <a:rect l="l" t="t" r="r" b="b"/>
            <a:pathLst>
              <a:path w="7132589" h="337177">
                <a:moveTo>
                  <a:pt x="0" y="0"/>
                </a:moveTo>
                <a:lnTo>
                  <a:pt x="7132590" y="0"/>
                </a:lnTo>
                <a:lnTo>
                  <a:pt x="7132590" y="337176"/>
                </a:lnTo>
                <a:lnTo>
                  <a:pt x="0" y="337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73210" y="4325836"/>
            <a:ext cx="13187959" cy="1078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85"/>
              </a:lnSpc>
              <a:spcBef>
                <a:spcPct val="0"/>
              </a:spcBef>
            </a:pP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*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Trò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chơi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2: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Cũng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bé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trổ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tài</a:t>
            </a:r>
            <a:endParaRPr lang="en-US" sz="6275" b="1" dirty="0">
              <a:solidFill>
                <a:srgbClr val="2C2C2E"/>
              </a:solidFill>
              <a:latin typeface="Dancing Script"/>
            </a:endParaRPr>
          </a:p>
        </p:txBody>
      </p:sp>
      <p:sp>
        <p:nvSpPr>
          <p:cNvPr id="5" name="Freeform 5"/>
          <p:cNvSpPr/>
          <p:nvPr/>
        </p:nvSpPr>
        <p:spPr>
          <a:xfrm rot="10632204">
            <a:off x="-1367851" y="-736276"/>
            <a:ext cx="4107789" cy="3565789"/>
          </a:xfrm>
          <a:custGeom>
            <a:avLst/>
            <a:gdLst/>
            <a:ahLst/>
            <a:cxnLst/>
            <a:rect l="l" t="t" r="r" b="b"/>
            <a:pathLst>
              <a:path w="4107789" h="3565789">
                <a:moveTo>
                  <a:pt x="0" y="0"/>
                </a:moveTo>
                <a:lnTo>
                  <a:pt x="4107789" y="0"/>
                </a:lnTo>
                <a:lnTo>
                  <a:pt x="4107789" y="3565790"/>
                </a:lnTo>
                <a:lnTo>
                  <a:pt x="0" y="3565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047082">
            <a:off x="15163223" y="4068523"/>
            <a:ext cx="1328052" cy="9017635"/>
          </a:xfrm>
          <a:custGeom>
            <a:avLst/>
            <a:gdLst/>
            <a:ahLst/>
            <a:cxnLst/>
            <a:rect l="l" t="t" r="r" b="b"/>
            <a:pathLst>
              <a:path w="1328052" h="9017635">
                <a:moveTo>
                  <a:pt x="0" y="0"/>
                </a:moveTo>
                <a:lnTo>
                  <a:pt x="1328052" y="0"/>
                </a:lnTo>
                <a:lnTo>
                  <a:pt x="1328052" y="9017636"/>
                </a:lnTo>
                <a:lnTo>
                  <a:pt x="0" y="90176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652645" y="-3192235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>
                <a:moveTo>
                  <a:pt x="0" y="0"/>
                </a:moveTo>
                <a:lnTo>
                  <a:pt x="8305628" y="0"/>
                </a:lnTo>
                <a:lnTo>
                  <a:pt x="8305628" y="16238831"/>
                </a:lnTo>
                <a:lnTo>
                  <a:pt x="0" y="16238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063" t="-876" r="-41611"/>
            </a:stretch>
          </a:blipFill>
        </p:spPr>
      </p:sp>
      <p:sp>
        <p:nvSpPr>
          <p:cNvPr id="3" name="Freeform 3"/>
          <p:cNvSpPr/>
          <p:nvPr/>
        </p:nvSpPr>
        <p:spPr>
          <a:xfrm rot="-118389">
            <a:off x="2538128" y="2124351"/>
            <a:ext cx="7132589" cy="337177"/>
          </a:xfrm>
          <a:custGeom>
            <a:avLst/>
            <a:gdLst/>
            <a:ahLst/>
            <a:cxnLst/>
            <a:rect l="l" t="t" r="r" b="b"/>
            <a:pathLst>
              <a:path w="7132589" h="337177">
                <a:moveTo>
                  <a:pt x="0" y="0"/>
                </a:moveTo>
                <a:lnTo>
                  <a:pt x="7132589" y="0"/>
                </a:lnTo>
                <a:lnTo>
                  <a:pt x="7132589" y="337177"/>
                </a:lnTo>
                <a:lnTo>
                  <a:pt x="0" y="3371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88805" y="922794"/>
            <a:ext cx="13187959" cy="1078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85"/>
              </a:lnSpc>
              <a:spcBef>
                <a:spcPct val="0"/>
              </a:spcBef>
            </a:pP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*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Trò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chơi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2: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Cũng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bé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trổ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tài</a:t>
            </a:r>
            <a:endParaRPr lang="en-US" sz="6275" b="1" dirty="0">
              <a:solidFill>
                <a:srgbClr val="2C2C2E"/>
              </a:solidFill>
              <a:latin typeface="Dancing Script"/>
            </a:endParaRPr>
          </a:p>
        </p:txBody>
      </p:sp>
      <p:sp>
        <p:nvSpPr>
          <p:cNvPr id="5" name="Freeform 5"/>
          <p:cNvSpPr/>
          <p:nvPr/>
        </p:nvSpPr>
        <p:spPr>
          <a:xfrm rot="10632204">
            <a:off x="-1367851" y="-736276"/>
            <a:ext cx="4107789" cy="3565789"/>
          </a:xfrm>
          <a:custGeom>
            <a:avLst/>
            <a:gdLst/>
            <a:ahLst/>
            <a:cxnLst/>
            <a:rect l="l" t="t" r="r" b="b"/>
            <a:pathLst>
              <a:path w="4107789" h="3565789">
                <a:moveTo>
                  <a:pt x="0" y="0"/>
                </a:moveTo>
                <a:lnTo>
                  <a:pt x="4107789" y="0"/>
                </a:lnTo>
                <a:lnTo>
                  <a:pt x="4107789" y="3565790"/>
                </a:lnTo>
                <a:lnTo>
                  <a:pt x="0" y="3565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047082">
            <a:off x="15163223" y="4068523"/>
            <a:ext cx="1328052" cy="9017635"/>
          </a:xfrm>
          <a:custGeom>
            <a:avLst/>
            <a:gdLst/>
            <a:ahLst/>
            <a:cxnLst/>
            <a:rect l="l" t="t" r="r" b="b"/>
            <a:pathLst>
              <a:path w="1328052" h="9017635">
                <a:moveTo>
                  <a:pt x="0" y="0"/>
                </a:moveTo>
                <a:lnTo>
                  <a:pt x="1328052" y="0"/>
                </a:lnTo>
                <a:lnTo>
                  <a:pt x="1328052" y="9017636"/>
                </a:lnTo>
                <a:lnTo>
                  <a:pt x="0" y="90176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65625" y="3619817"/>
            <a:ext cx="13661625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smtClean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399" dirty="0" err="1" smtClean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399" dirty="0" smtClean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: Chia 3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 smtClean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3399" dirty="0" smtClean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399" dirty="0">
              <a:solidFill>
                <a:srgbClr val="2C2C2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399" dirty="0" smtClean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399" dirty="0" err="1" smtClean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399" dirty="0" smtClean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2C2C2E"/>
              </a:solidFill>
              <a:latin typeface="Noto Serif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652645" y="-3192235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>
                <a:moveTo>
                  <a:pt x="0" y="0"/>
                </a:moveTo>
                <a:lnTo>
                  <a:pt x="8305628" y="0"/>
                </a:lnTo>
                <a:lnTo>
                  <a:pt x="8305628" y="16238831"/>
                </a:lnTo>
                <a:lnTo>
                  <a:pt x="0" y="16238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063" t="-876" r="-41611"/>
            </a:stretch>
          </a:blipFill>
        </p:spPr>
      </p:sp>
      <p:sp>
        <p:nvSpPr>
          <p:cNvPr id="3" name="Freeform 3"/>
          <p:cNvSpPr/>
          <p:nvPr/>
        </p:nvSpPr>
        <p:spPr>
          <a:xfrm rot="-118389">
            <a:off x="3866479" y="5429355"/>
            <a:ext cx="7132589" cy="337177"/>
          </a:xfrm>
          <a:custGeom>
            <a:avLst/>
            <a:gdLst/>
            <a:ahLst/>
            <a:cxnLst/>
            <a:rect l="l" t="t" r="r" b="b"/>
            <a:pathLst>
              <a:path w="7132589" h="337177">
                <a:moveTo>
                  <a:pt x="0" y="0"/>
                </a:moveTo>
                <a:lnTo>
                  <a:pt x="7132590" y="0"/>
                </a:lnTo>
                <a:lnTo>
                  <a:pt x="7132590" y="337176"/>
                </a:lnTo>
                <a:lnTo>
                  <a:pt x="0" y="337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320125" y="4387748"/>
            <a:ext cx="13187959" cy="1078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85"/>
              </a:lnSpc>
              <a:spcBef>
                <a:spcPct val="0"/>
              </a:spcBef>
            </a:pPr>
            <a:r>
              <a:rPr lang="en-US" sz="6275" b="1" dirty="0" smtClean="0">
                <a:solidFill>
                  <a:srgbClr val="2C2C2E"/>
                </a:solidFill>
                <a:latin typeface="Dancing Script"/>
              </a:rPr>
              <a:t>*</a:t>
            </a:r>
            <a:r>
              <a:rPr lang="en-US" sz="6275" b="1" dirty="0" err="1" smtClean="0">
                <a:solidFill>
                  <a:srgbClr val="2C2C2E"/>
                </a:solidFill>
                <a:latin typeface="Dancing Script"/>
              </a:rPr>
              <a:t>Tạm</a:t>
            </a:r>
            <a:r>
              <a:rPr lang="en-US" sz="6275" b="1" dirty="0" smtClean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 smtClean="0">
                <a:solidFill>
                  <a:srgbClr val="2C2C2E"/>
                </a:solidFill>
                <a:latin typeface="Dancing Script"/>
              </a:rPr>
              <a:t>Biệt</a:t>
            </a:r>
            <a:endParaRPr lang="en-US" sz="6275" b="1" dirty="0">
              <a:solidFill>
                <a:srgbClr val="2C2C2E"/>
              </a:solidFill>
              <a:latin typeface="Dancing Script"/>
            </a:endParaRPr>
          </a:p>
        </p:txBody>
      </p:sp>
      <p:sp>
        <p:nvSpPr>
          <p:cNvPr id="5" name="Freeform 5"/>
          <p:cNvSpPr/>
          <p:nvPr/>
        </p:nvSpPr>
        <p:spPr>
          <a:xfrm rot="10632204">
            <a:off x="-1367851" y="-736276"/>
            <a:ext cx="4107789" cy="3565789"/>
          </a:xfrm>
          <a:custGeom>
            <a:avLst/>
            <a:gdLst/>
            <a:ahLst/>
            <a:cxnLst/>
            <a:rect l="l" t="t" r="r" b="b"/>
            <a:pathLst>
              <a:path w="4107789" h="3565789">
                <a:moveTo>
                  <a:pt x="0" y="0"/>
                </a:moveTo>
                <a:lnTo>
                  <a:pt x="4107789" y="0"/>
                </a:lnTo>
                <a:lnTo>
                  <a:pt x="4107789" y="3565790"/>
                </a:lnTo>
                <a:lnTo>
                  <a:pt x="0" y="3565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047082">
            <a:off x="15163223" y="4068523"/>
            <a:ext cx="1328052" cy="9017635"/>
          </a:xfrm>
          <a:custGeom>
            <a:avLst/>
            <a:gdLst/>
            <a:ahLst/>
            <a:cxnLst/>
            <a:rect l="l" t="t" r="r" b="b"/>
            <a:pathLst>
              <a:path w="1328052" h="9017635">
                <a:moveTo>
                  <a:pt x="0" y="0"/>
                </a:moveTo>
                <a:lnTo>
                  <a:pt x="1328052" y="0"/>
                </a:lnTo>
                <a:lnTo>
                  <a:pt x="1328052" y="9017636"/>
                </a:lnTo>
                <a:lnTo>
                  <a:pt x="0" y="90176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026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6313" y="6574654"/>
            <a:ext cx="1371136" cy="2160816"/>
          </a:xfrm>
          <a:custGeom>
            <a:avLst/>
            <a:gdLst/>
            <a:ahLst/>
            <a:cxnLst/>
            <a:rect l="l" t="t" r="r" b="b"/>
            <a:pathLst>
              <a:path w="1371136" h="2160816">
                <a:moveTo>
                  <a:pt x="0" y="0"/>
                </a:moveTo>
                <a:lnTo>
                  <a:pt x="1371136" y="0"/>
                </a:lnTo>
                <a:lnTo>
                  <a:pt x="1371136" y="2160815"/>
                </a:lnTo>
                <a:lnTo>
                  <a:pt x="0" y="2160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75647" y="9409674"/>
            <a:ext cx="13861436" cy="1124329"/>
          </a:xfrm>
          <a:custGeom>
            <a:avLst/>
            <a:gdLst/>
            <a:ahLst/>
            <a:cxnLst/>
            <a:rect l="l" t="t" r="r" b="b"/>
            <a:pathLst>
              <a:path w="13861436" h="1124329">
                <a:moveTo>
                  <a:pt x="0" y="0"/>
                </a:moveTo>
                <a:lnTo>
                  <a:pt x="13861436" y="0"/>
                </a:lnTo>
                <a:lnTo>
                  <a:pt x="13861436" y="1124329"/>
                </a:lnTo>
                <a:lnTo>
                  <a:pt x="0" y="11243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248" b="-52979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30185" y="1028700"/>
            <a:ext cx="2492369" cy="2447053"/>
          </a:xfrm>
          <a:custGeom>
            <a:avLst/>
            <a:gdLst/>
            <a:ahLst/>
            <a:cxnLst/>
            <a:rect l="l" t="t" r="r" b="b"/>
            <a:pathLst>
              <a:path w="2492369" h="2447053">
                <a:moveTo>
                  <a:pt x="0" y="0"/>
                </a:moveTo>
                <a:lnTo>
                  <a:pt x="2492369" y="0"/>
                </a:lnTo>
                <a:lnTo>
                  <a:pt x="2492369" y="2447053"/>
                </a:lnTo>
                <a:lnTo>
                  <a:pt x="0" y="24470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55176" y="8470439"/>
            <a:ext cx="3176957" cy="1065572"/>
          </a:xfrm>
          <a:custGeom>
            <a:avLst/>
            <a:gdLst/>
            <a:ahLst/>
            <a:cxnLst/>
            <a:rect l="l" t="t" r="r" b="b"/>
            <a:pathLst>
              <a:path w="3176957" h="1065572">
                <a:moveTo>
                  <a:pt x="0" y="0"/>
                </a:moveTo>
                <a:lnTo>
                  <a:pt x="3176956" y="0"/>
                </a:lnTo>
                <a:lnTo>
                  <a:pt x="3176956" y="1065572"/>
                </a:lnTo>
                <a:lnTo>
                  <a:pt x="0" y="1065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t="-46680" b="-481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06313" y="1516123"/>
            <a:ext cx="12084695" cy="6374689"/>
            <a:chOff x="0" y="0"/>
            <a:chExt cx="16112927" cy="8499586"/>
          </a:xfrm>
        </p:grpSpPr>
        <p:sp>
          <p:nvSpPr>
            <p:cNvPr id="7" name="Freeform 7"/>
            <p:cNvSpPr/>
            <p:nvPr/>
          </p:nvSpPr>
          <p:spPr>
            <a:xfrm rot="496776">
              <a:off x="386121" y="1032609"/>
              <a:ext cx="14807121" cy="6434367"/>
            </a:xfrm>
            <a:custGeom>
              <a:avLst/>
              <a:gdLst/>
              <a:ahLst/>
              <a:cxnLst/>
              <a:rect l="l" t="t" r="r" b="b"/>
              <a:pathLst>
                <a:path w="14807121" h="6434367">
                  <a:moveTo>
                    <a:pt x="0" y="0"/>
                  </a:moveTo>
                  <a:lnTo>
                    <a:pt x="14807121" y="0"/>
                  </a:lnTo>
                  <a:lnTo>
                    <a:pt x="14807121" y="6434367"/>
                  </a:lnTo>
                  <a:lnTo>
                    <a:pt x="0" y="6434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4613983" y="3724786"/>
              <a:ext cx="1498944" cy="1210057"/>
            </a:xfrm>
            <a:custGeom>
              <a:avLst/>
              <a:gdLst/>
              <a:ahLst/>
              <a:cxnLst/>
              <a:rect l="l" t="t" r="r" b="b"/>
              <a:pathLst>
                <a:path w="1498944" h="1210057">
                  <a:moveTo>
                    <a:pt x="0" y="0"/>
                  </a:moveTo>
                  <a:lnTo>
                    <a:pt x="1498944" y="0"/>
                  </a:lnTo>
                  <a:lnTo>
                    <a:pt x="1498944" y="1210057"/>
                  </a:lnTo>
                  <a:lnTo>
                    <a:pt x="0" y="121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3302736" y="3522192"/>
            <a:ext cx="7481835" cy="2229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 err="1">
                <a:solidFill>
                  <a:srgbClr val="2C2C2E"/>
                </a:solidFill>
                <a:latin typeface="Dancing Script"/>
              </a:rPr>
              <a:t>Cô</a:t>
            </a:r>
            <a:r>
              <a:rPr lang="en-US" sz="6400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400" dirty="0" err="1">
                <a:solidFill>
                  <a:srgbClr val="2C2C2E"/>
                </a:solidFill>
                <a:latin typeface="Dancing Script"/>
              </a:rPr>
              <a:t>cho</a:t>
            </a:r>
            <a:r>
              <a:rPr lang="en-US" sz="6400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400" dirty="0" err="1">
                <a:solidFill>
                  <a:srgbClr val="2C2C2E"/>
                </a:solidFill>
                <a:latin typeface="Dancing Script"/>
              </a:rPr>
              <a:t>cả</a:t>
            </a:r>
            <a:r>
              <a:rPr lang="en-US" sz="6400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400" dirty="0" err="1">
                <a:solidFill>
                  <a:srgbClr val="2C2C2E"/>
                </a:solidFill>
                <a:latin typeface="Dancing Script"/>
              </a:rPr>
              <a:t>lớp</a:t>
            </a:r>
            <a:r>
              <a:rPr lang="en-US" sz="6400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400" dirty="0" err="1">
                <a:solidFill>
                  <a:srgbClr val="2C2C2E"/>
                </a:solidFill>
                <a:latin typeface="Dancing Script"/>
              </a:rPr>
              <a:t>nghe</a:t>
            </a:r>
            <a:r>
              <a:rPr lang="en-US" sz="6400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400" dirty="0" err="1">
                <a:solidFill>
                  <a:srgbClr val="2C2C2E"/>
                </a:solidFill>
                <a:latin typeface="Dancing Script"/>
              </a:rPr>
              <a:t>bài</a:t>
            </a:r>
            <a:r>
              <a:rPr lang="en-US" sz="6400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400" b="1" dirty="0">
                <a:solidFill>
                  <a:srgbClr val="2C2C2E"/>
                </a:solidFill>
                <a:latin typeface="Dancing Script"/>
              </a:rPr>
              <a:t>:”What shape is it?”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8754519"/>
            <a:ext cx="3783762" cy="6383647"/>
          </a:xfrm>
          <a:custGeom>
            <a:avLst/>
            <a:gdLst/>
            <a:ahLst/>
            <a:cxnLst/>
            <a:rect l="l" t="t" r="r" b="b"/>
            <a:pathLst>
              <a:path w="3783762" h="6383647">
                <a:moveTo>
                  <a:pt x="0" y="0"/>
                </a:moveTo>
                <a:lnTo>
                  <a:pt x="3783762" y="0"/>
                </a:lnTo>
                <a:lnTo>
                  <a:pt x="3783762" y="6383647"/>
                </a:lnTo>
                <a:lnTo>
                  <a:pt x="0" y="63836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5291287" y="4767088"/>
            <a:ext cx="4327318" cy="4979131"/>
          </a:xfrm>
          <a:custGeom>
            <a:avLst/>
            <a:gdLst/>
            <a:ahLst/>
            <a:cxnLst/>
            <a:rect l="l" t="t" r="r" b="b"/>
            <a:pathLst>
              <a:path w="4327318" h="4979131">
                <a:moveTo>
                  <a:pt x="4327318" y="0"/>
                </a:moveTo>
                <a:lnTo>
                  <a:pt x="0" y="0"/>
                </a:lnTo>
                <a:lnTo>
                  <a:pt x="0" y="4979131"/>
                </a:lnTo>
                <a:lnTo>
                  <a:pt x="4327318" y="4979131"/>
                </a:lnTo>
                <a:lnTo>
                  <a:pt x="4327318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652645" y="-2907182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>
                <a:moveTo>
                  <a:pt x="0" y="0"/>
                </a:moveTo>
                <a:lnTo>
                  <a:pt x="8305628" y="0"/>
                </a:lnTo>
                <a:lnTo>
                  <a:pt x="8305628" y="16238830"/>
                </a:lnTo>
                <a:lnTo>
                  <a:pt x="0" y="16238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063" t="-876" r="-41611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2249123" y="844333"/>
            <a:ext cx="6440343" cy="8785939"/>
          </a:xfrm>
          <a:custGeom>
            <a:avLst/>
            <a:gdLst/>
            <a:ahLst/>
            <a:cxnLst/>
            <a:rect l="l" t="t" r="r" b="b"/>
            <a:pathLst>
              <a:path w="6440343" h="8785939">
                <a:moveTo>
                  <a:pt x="0" y="0"/>
                </a:moveTo>
                <a:lnTo>
                  <a:pt x="6440343" y="0"/>
                </a:lnTo>
                <a:lnTo>
                  <a:pt x="6440343" y="8785939"/>
                </a:lnTo>
                <a:lnTo>
                  <a:pt x="0" y="87859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5780" r="-41139" b="-63415"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763759" y="2343254"/>
            <a:ext cx="1831436" cy="2616337"/>
          </a:xfrm>
          <a:custGeom>
            <a:avLst/>
            <a:gdLst/>
            <a:ahLst/>
            <a:cxnLst/>
            <a:rect l="l" t="t" r="r" b="b"/>
            <a:pathLst>
              <a:path w="1831436" h="2616337">
                <a:moveTo>
                  <a:pt x="0" y="0"/>
                </a:moveTo>
                <a:lnTo>
                  <a:pt x="1831436" y="0"/>
                </a:lnTo>
                <a:lnTo>
                  <a:pt x="1831436" y="2616337"/>
                </a:lnTo>
                <a:lnTo>
                  <a:pt x="0" y="26163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-763759" y="5327409"/>
            <a:ext cx="1831436" cy="2616337"/>
          </a:xfrm>
          <a:custGeom>
            <a:avLst/>
            <a:gdLst/>
            <a:ahLst/>
            <a:cxnLst/>
            <a:rect l="l" t="t" r="r" b="b"/>
            <a:pathLst>
              <a:path w="1831436" h="2616337">
                <a:moveTo>
                  <a:pt x="0" y="0"/>
                </a:moveTo>
                <a:lnTo>
                  <a:pt x="1831436" y="0"/>
                </a:lnTo>
                <a:lnTo>
                  <a:pt x="1831436" y="2616337"/>
                </a:lnTo>
                <a:lnTo>
                  <a:pt x="0" y="26163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579765" y="2351605"/>
            <a:ext cx="5530469" cy="5771396"/>
            <a:chOff x="0" y="0"/>
            <a:chExt cx="7373959" cy="7695195"/>
          </a:xfrm>
        </p:grpSpPr>
        <p:sp>
          <p:nvSpPr>
            <p:cNvPr id="7" name="Freeform 7"/>
            <p:cNvSpPr/>
            <p:nvPr/>
          </p:nvSpPr>
          <p:spPr>
            <a:xfrm rot="-879459">
              <a:off x="619086" y="249503"/>
              <a:ext cx="2338859" cy="2852267"/>
            </a:xfrm>
            <a:custGeom>
              <a:avLst/>
              <a:gdLst/>
              <a:ahLst/>
              <a:cxnLst/>
              <a:rect l="l" t="t" r="r" b="b"/>
              <a:pathLst>
                <a:path w="2338859" h="2852267">
                  <a:moveTo>
                    <a:pt x="0" y="0"/>
                  </a:moveTo>
                  <a:lnTo>
                    <a:pt x="2338859" y="0"/>
                  </a:lnTo>
                  <a:lnTo>
                    <a:pt x="2338859" y="2852266"/>
                  </a:lnTo>
                  <a:lnTo>
                    <a:pt x="0" y="2852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1676546" flipH="1">
              <a:off x="5256253" y="4165211"/>
              <a:ext cx="1403033" cy="3399418"/>
            </a:xfrm>
            <a:custGeom>
              <a:avLst/>
              <a:gdLst/>
              <a:ahLst/>
              <a:cxnLst/>
              <a:rect l="l" t="t" r="r" b="b"/>
              <a:pathLst>
                <a:path w="1403033" h="3399418">
                  <a:moveTo>
                    <a:pt x="1403033" y="0"/>
                  </a:moveTo>
                  <a:lnTo>
                    <a:pt x="0" y="0"/>
                  </a:lnTo>
                  <a:lnTo>
                    <a:pt x="0" y="3399418"/>
                  </a:lnTo>
                  <a:lnTo>
                    <a:pt x="1403033" y="3399418"/>
                  </a:lnTo>
                  <a:lnTo>
                    <a:pt x="1403033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1249229">
              <a:off x="548839" y="4083432"/>
              <a:ext cx="905354" cy="3254541"/>
            </a:xfrm>
            <a:custGeom>
              <a:avLst/>
              <a:gdLst/>
              <a:ahLst/>
              <a:cxnLst/>
              <a:rect l="l" t="t" r="r" b="b"/>
              <a:pathLst>
                <a:path w="905354" h="3254541">
                  <a:moveTo>
                    <a:pt x="0" y="0"/>
                  </a:moveTo>
                  <a:lnTo>
                    <a:pt x="905354" y="0"/>
                  </a:lnTo>
                  <a:lnTo>
                    <a:pt x="905354" y="3254541"/>
                  </a:lnTo>
                  <a:lnTo>
                    <a:pt x="0" y="3254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135862">
              <a:off x="2598743" y="3382914"/>
              <a:ext cx="1653855" cy="3567138"/>
            </a:xfrm>
            <a:custGeom>
              <a:avLst/>
              <a:gdLst/>
              <a:ahLst/>
              <a:cxnLst/>
              <a:rect l="l" t="t" r="r" b="b"/>
              <a:pathLst>
                <a:path w="1653855" h="3567138">
                  <a:moveTo>
                    <a:pt x="0" y="0"/>
                  </a:moveTo>
                  <a:lnTo>
                    <a:pt x="1653855" y="0"/>
                  </a:lnTo>
                  <a:lnTo>
                    <a:pt x="1653855" y="3567138"/>
                  </a:lnTo>
                  <a:lnTo>
                    <a:pt x="0" y="3567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1285669">
              <a:off x="4655270" y="405425"/>
              <a:ext cx="2073998" cy="2830519"/>
            </a:xfrm>
            <a:custGeom>
              <a:avLst/>
              <a:gdLst/>
              <a:ahLst/>
              <a:cxnLst/>
              <a:rect l="l" t="t" r="r" b="b"/>
              <a:pathLst>
                <a:path w="2073998" h="2830519">
                  <a:moveTo>
                    <a:pt x="0" y="0"/>
                  </a:moveTo>
                  <a:lnTo>
                    <a:pt x="2073999" y="0"/>
                  </a:lnTo>
                  <a:lnTo>
                    <a:pt x="2073999" y="2830518"/>
                  </a:lnTo>
                  <a:lnTo>
                    <a:pt x="0" y="2830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295400" y="4819967"/>
            <a:ext cx="803337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-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Bài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hát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có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nhắc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đến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các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hình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nào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5400" y="3327890"/>
            <a:ext cx="821814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-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Cả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lớp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vừa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nghe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bài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hát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có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tên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là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gì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" y="6312045"/>
            <a:ext cx="949851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-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Con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hãy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kể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tên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các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hình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mà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 con </a:t>
            </a:r>
            <a:r>
              <a:rPr lang="en-US" sz="3399" b="1" dirty="0" err="1">
                <a:solidFill>
                  <a:srgbClr val="000000"/>
                </a:solidFill>
                <a:latin typeface="Noto Serif Display"/>
              </a:rPr>
              <a:t>biết</a:t>
            </a:r>
            <a:r>
              <a:rPr lang="en-US" sz="3399" b="1" dirty="0">
                <a:solidFill>
                  <a:srgbClr val="000000"/>
                </a:solidFill>
                <a:latin typeface="Noto Serif Display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652645" y="-3192235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>
                <a:moveTo>
                  <a:pt x="0" y="0"/>
                </a:moveTo>
                <a:lnTo>
                  <a:pt x="8305628" y="0"/>
                </a:lnTo>
                <a:lnTo>
                  <a:pt x="8305628" y="16238831"/>
                </a:lnTo>
                <a:lnTo>
                  <a:pt x="0" y="16238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063" t="-876" r="-41611"/>
            </a:stretch>
          </a:blipFill>
        </p:spPr>
      </p:sp>
      <p:sp>
        <p:nvSpPr>
          <p:cNvPr id="3" name="Freeform 3"/>
          <p:cNvSpPr/>
          <p:nvPr/>
        </p:nvSpPr>
        <p:spPr>
          <a:xfrm rot="-118389">
            <a:off x="2383306" y="5158319"/>
            <a:ext cx="13436991" cy="635203"/>
          </a:xfrm>
          <a:custGeom>
            <a:avLst/>
            <a:gdLst/>
            <a:ahLst/>
            <a:cxnLst/>
            <a:rect l="l" t="t" r="r" b="b"/>
            <a:pathLst>
              <a:path w="13436991" h="635203">
                <a:moveTo>
                  <a:pt x="0" y="0"/>
                </a:moveTo>
                <a:lnTo>
                  <a:pt x="13436991" y="0"/>
                </a:lnTo>
                <a:lnTo>
                  <a:pt x="13436991" y="635203"/>
                </a:lnTo>
                <a:lnTo>
                  <a:pt x="0" y="635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824480" y="3948353"/>
            <a:ext cx="13187959" cy="1195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64"/>
              </a:lnSpc>
              <a:spcBef>
                <a:spcPct val="0"/>
              </a:spcBef>
            </a:pPr>
            <a:r>
              <a:rPr lang="en-US" sz="6974" b="1" dirty="0">
                <a:solidFill>
                  <a:srgbClr val="2C2C2E"/>
                </a:solidFill>
                <a:latin typeface="Dancing Script"/>
              </a:rPr>
              <a:t>*</a:t>
            </a:r>
            <a:r>
              <a:rPr lang="en-US" sz="6974" b="1" dirty="0" err="1">
                <a:solidFill>
                  <a:srgbClr val="2C2C2E"/>
                </a:solidFill>
                <a:latin typeface="Dancing Script"/>
              </a:rPr>
              <a:t>Ôn</a:t>
            </a:r>
            <a:r>
              <a:rPr lang="en-US" sz="6974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974" b="1" dirty="0" err="1">
                <a:solidFill>
                  <a:srgbClr val="2C2C2E"/>
                </a:solidFill>
                <a:latin typeface="Dancing Script"/>
              </a:rPr>
              <a:t>hình</a:t>
            </a:r>
            <a:r>
              <a:rPr lang="en-US" sz="6974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974" b="1" dirty="0" err="1">
                <a:solidFill>
                  <a:srgbClr val="2C2C2E"/>
                </a:solidFill>
                <a:latin typeface="Dancing Script"/>
              </a:rPr>
              <a:t>tròn</a:t>
            </a:r>
            <a:r>
              <a:rPr lang="en-US" sz="6974" b="1" dirty="0">
                <a:solidFill>
                  <a:srgbClr val="2C2C2E"/>
                </a:solidFill>
                <a:latin typeface="Dancing Script"/>
              </a:rPr>
              <a:t> - </a:t>
            </a:r>
            <a:r>
              <a:rPr lang="en-US" sz="6974" b="1" dirty="0" err="1">
                <a:solidFill>
                  <a:srgbClr val="2C2C2E"/>
                </a:solidFill>
                <a:latin typeface="Dancing Script"/>
              </a:rPr>
              <a:t>hình</a:t>
            </a:r>
            <a:r>
              <a:rPr lang="en-US" sz="6974" b="1" dirty="0">
                <a:solidFill>
                  <a:srgbClr val="2C2C2E"/>
                </a:solidFill>
                <a:latin typeface="Dancing Script"/>
              </a:rPr>
              <a:t> tam </a:t>
            </a:r>
            <a:r>
              <a:rPr lang="en-US" sz="6974" b="1" dirty="0" err="1">
                <a:solidFill>
                  <a:srgbClr val="2C2C2E"/>
                </a:solidFill>
                <a:latin typeface="Dancing Script"/>
              </a:rPr>
              <a:t>giác</a:t>
            </a:r>
            <a:endParaRPr lang="en-US" sz="6974" b="1" dirty="0">
              <a:solidFill>
                <a:srgbClr val="2C2C2E"/>
              </a:solidFill>
              <a:latin typeface="Dancing Script"/>
            </a:endParaRPr>
          </a:p>
        </p:txBody>
      </p:sp>
      <p:sp>
        <p:nvSpPr>
          <p:cNvPr id="5" name="Freeform 5"/>
          <p:cNvSpPr/>
          <p:nvPr/>
        </p:nvSpPr>
        <p:spPr>
          <a:xfrm rot="10632204">
            <a:off x="-1367851" y="-736276"/>
            <a:ext cx="4107789" cy="3565789"/>
          </a:xfrm>
          <a:custGeom>
            <a:avLst/>
            <a:gdLst/>
            <a:ahLst/>
            <a:cxnLst/>
            <a:rect l="l" t="t" r="r" b="b"/>
            <a:pathLst>
              <a:path w="4107789" h="3565789">
                <a:moveTo>
                  <a:pt x="0" y="0"/>
                </a:moveTo>
                <a:lnTo>
                  <a:pt x="4107789" y="0"/>
                </a:lnTo>
                <a:lnTo>
                  <a:pt x="4107789" y="3565790"/>
                </a:lnTo>
                <a:lnTo>
                  <a:pt x="0" y="3565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047082">
            <a:off x="15163223" y="4068523"/>
            <a:ext cx="1328052" cy="9017635"/>
          </a:xfrm>
          <a:custGeom>
            <a:avLst/>
            <a:gdLst/>
            <a:ahLst/>
            <a:cxnLst/>
            <a:rect l="l" t="t" r="r" b="b"/>
            <a:pathLst>
              <a:path w="1328052" h="9017635">
                <a:moveTo>
                  <a:pt x="0" y="0"/>
                </a:moveTo>
                <a:lnTo>
                  <a:pt x="1328052" y="0"/>
                </a:lnTo>
                <a:lnTo>
                  <a:pt x="1328052" y="9017636"/>
                </a:lnTo>
                <a:lnTo>
                  <a:pt x="0" y="90176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652645" y="-3192235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>
                <a:moveTo>
                  <a:pt x="0" y="0"/>
                </a:moveTo>
                <a:lnTo>
                  <a:pt x="8305628" y="0"/>
                </a:lnTo>
                <a:lnTo>
                  <a:pt x="8305628" y="16238831"/>
                </a:lnTo>
                <a:lnTo>
                  <a:pt x="0" y="16238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063" t="-876" r="-41611"/>
            </a:stretch>
          </a:blipFill>
        </p:spPr>
      </p:sp>
      <p:sp>
        <p:nvSpPr>
          <p:cNvPr id="3" name="Freeform 3"/>
          <p:cNvSpPr/>
          <p:nvPr/>
        </p:nvSpPr>
        <p:spPr>
          <a:xfrm rot="10632204">
            <a:off x="-1367851" y="-736276"/>
            <a:ext cx="4107789" cy="3565789"/>
          </a:xfrm>
          <a:custGeom>
            <a:avLst/>
            <a:gdLst/>
            <a:ahLst/>
            <a:cxnLst/>
            <a:rect l="l" t="t" r="r" b="b"/>
            <a:pathLst>
              <a:path w="4107789" h="3565789">
                <a:moveTo>
                  <a:pt x="0" y="0"/>
                </a:moveTo>
                <a:lnTo>
                  <a:pt x="4107789" y="0"/>
                </a:lnTo>
                <a:lnTo>
                  <a:pt x="4107789" y="3565790"/>
                </a:lnTo>
                <a:lnTo>
                  <a:pt x="0" y="3565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047082">
            <a:off x="15163223" y="4068523"/>
            <a:ext cx="1328052" cy="9017635"/>
          </a:xfrm>
          <a:custGeom>
            <a:avLst/>
            <a:gdLst/>
            <a:ahLst/>
            <a:cxnLst/>
            <a:rect l="l" t="t" r="r" b="b"/>
            <a:pathLst>
              <a:path w="1328052" h="9017635">
                <a:moveTo>
                  <a:pt x="0" y="0"/>
                </a:moveTo>
                <a:lnTo>
                  <a:pt x="1328052" y="0"/>
                </a:lnTo>
                <a:lnTo>
                  <a:pt x="1328052" y="9017636"/>
                </a:lnTo>
                <a:lnTo>
                  <a:pt x="0" y="90176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2713334" y="8071881"/>
            <a:ext cx="1623883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Hình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tròn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658600" y="3583069"/>
            <a:ext cx="315456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3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364400" y="4860506"/>
            <a:ext cx="473004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64400" y="6124258"/>
            <a:ext cx="5346650" cy="57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-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2429373" y="1755152"/>
            <a:ext cx="5953416" cy="563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652645" y="-3192235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>
                <a:moveTo>
                  <a:pt x="0" y="0"/>
                </a:moveTo>
                <a:lnTo>
                  <a:pt x="8305628" y="0"/>
                </a:lnTo>
                <a:lnTo>
                  <a:pt x="8305628" y="16238831"/>
                </a:lnTo>
                <a:lnTo>
                  <a:pt x="0" y="16238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063" t="-876" r="-41611"/>
            </a:stretch>
          </a:blipFill>
        </p:spPr>
      </p:sp>
      <p:sp>
        <p:nvSpPr>
          <p:cNvPr id="3" name="Freeform 3"/>
          <p:cNvSpPr/>
          <p:nvPr/>
        </p:nvSpPr>
        <p:spPr>
          <a:xfrm rot="10632204">
            <a:off x="-1367851" y="-736276"/>
            <a:ext cx="4107789" cy="3565789"/>
          </a:xfrm>
          <a:custGeom>
            <a:avLst/>
            <a:gdLst/>
            <a:ahLst/>
            <a:cxnLst/>
            <a:rect l="l" t="t" r="r" b="b"/>
            <a:pathLst>
              <a:path w="4107789" h="3565789">
                <a:moveTo>
                  <a:pt x="0" y="0"/>
                </a:moveTo>
                <a:lnTo>
                  <a:pt x="4107789" y="0"/>
                </a:lnTo>
                <a:lnTo>
                  <a:pt x="4107789" y="3565790"/>
                </a:lnTo>
                <a:lnTo>
                  <a:pt x="0" y="3565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047082">
            <a:off x="15163223" y="4068523"/>
            <a:ext cx="1328052" cy="9017635"/>
          </a:xfrm>
          <a:custGeom>
            <a:avLst/>
            <a:gdLst/>
            <a:ahLst/>
            <a:cxnLst/>
            <a:rect l="l" t="t" r="r" b="b"/>
            <a:pathLst>
              <a:path w="1328052" h="9017635">
                <a:moveTo>
                  <a:pt x="0" y="0"/>
                </a:moveTo>
                <a:lnTo>
                  <a:pt x="1328052" y="0"/>
                </a:lnTo>
                <a:lnTo>
                  <a:pt x="1328052" y="9017636"/>
                </a:lnTo>
                <a:lnTo>
                  <a:pt x="0" y="90176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2713334" y="8071881"/>
            <a:ext cx="1623883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Hình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tam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giác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277600" y="3479698"/>
            <a:ext cx="3154561" cy="57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-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42770" y="4803038"/>
            <a:ext cx="5440561" cy="57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-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42770" y="6124258"/>
            <a:ext cx="6189911" cy="57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Noto Serif Display"/>
              </a:rPr>
              <a:t>-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399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2239542" y="2167589"/>
            <a:ext cx="6333078" cy="551918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652645" y="-3192235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>
                <a:moveTo>
                  <a:pt x="0" y="0"/>
                </a:moveTo>
                <a:lnTo>
                  <a:pt x="8305628" y="0"/>
                </a:lnTo>
                <a:lnTo>
                  <a:pt x="8305628" y="16238831"/>
                </a:lnTo>
                <a:lnTo>
                  <a:pt x="0" y="16238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063" t="-876" r="-41611"/>
            </a:stretch>
          </a:blipFill>
        </p:spPr>
      </p:sp>
      <p:sp>
        <p:nvSpPr>
          <p:cNvPr id="3" name="Freeform 3"/>
          <p:cNvSpPr/>
          <p:nvPr/>
        </p:nvSpPr>
        <p:spPr>
          <a:xfrm rot="-118389">
            <a:off x="2383306" y="5158319"/>
            <a:ext cx="13436991" cy="635203"/>
          </a:xfrm>
          <a:custGeom>
            <a:avLst/>
            <a:gdLst/>
            <a:ahLst/>
            <a:cxnLst/>
            <a:rect l="l" t="t" r="r" b="b"/>
            <a:pathLst>
              <a:path w="13436991" h="635203">
                <a:moveTo>
                  <a:pt x="0" y="0"/>
                </a:moveTo>
                <a:lnTo>
                  <a:pt x="13436991" y="0"/>
                </a:lnTo>
                <a:lnTo>
                  <a:pt x="13436991" y="635203"/>
                </a:lnTo>
                <a:lnTo>
                  <a:pt x="0" y="635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824480" y="3948353"/>
            <a:ext cx="13187959" cy="1195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64"/>
              </a:lnSpc>
              <a:spcBef>
                <a:spcPct val="0"/>
              </a:spcBef>
            </a:pPr>
            <a:r>
              <a:rPr lang="en-US" sz="6974" b="1" dirty="0">
                <a:solidFill>
                  <a:srgbClr val="2C2C2E"/>
                </a:solidFill>
                <a:latin typeface="Dancing Script"/>
              </a:rPr>
              <a:t>*So </a:t>
            </a:r>
            <a:r>
              <a:rPr lang="en-US" sz="6974" b="1" dirty="0" err="1">
                <a:solidFill>
                  <a:srgbClr val="2C2C2E"/>
                </a:solidFill>
                <a:latin typeface="Dancing Script"/>
              </a:rPr>
              <a:t>sánh</a:t>
            </a:r>
            <a:r>
              <a:rPr lang="en-US" sz="6974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974" b="1" dirty="0" err="1">
                <a:solidFill>
                  <a:srgbClr val="2C2C2E"/>
                </a:solidFill>
                <a:latin typeface="Dancing Script"/>
              </a:rPr>
              <a:t>hình</a:t>
            </a:r>
            <a:r>
              <a:rPr lang="en-US" sz="6974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974" b="1" dirty="0" err="1">
                <a:solidFill>
                  <a:srgbClr val="2C2C2E"/>
                </a:solidFill>
                <a:latin typeface="Dancing Script"/>
              </a:rPr>
              <a:t>tròn</a:t>
            </a:r>
            <a:r>
              <a:rPr lang="en-US" sz="6974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974" b="1" dirty="0" err="1">
                <a:solidFill>
                  <a:srgbClr val="2C2C2E"/>
                </a:solidFill>
                <a:latin typeface="Dancing Script"/>
              </a:rPr>
              <a:t>và</a:t>
            </a:r>
            <a:r>
              <a:rPr lang="en-US" sz="6974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974" b="1" dirty="0" err="1">
                <a:solidFill>
                  <a:srgbClr val="2C2C2E"/>
                </a:solidFill>
                <a:latin typeface="Dancing Script"/>
              </a:rPr>
              <a:t>hình</a:t>
            </a:r>
            <a:r>
              <a:rPr lang="en-US" sz="6974" b="1" dirty="0">
                <a:solidFill>
                  <a:srgbClr val="2C2C2E"/>
                </a:solidFill>
                <a:latin typeface="Dancing Script"/>
              </a:rPr>
              <a:t> tam </a:t>
            </a:r>
            <a:r>
              <a:rPr lang="en-US" sz="6974" b="1" dirty="0" err="1">
                <a:solidFill>
                  <a:srgbClr val="2C2C2E"/>
                </a:solidFill>
                <a:latin typeface="Dancing Script"/>
              </a:rPr>
              <a:t>giác</a:t>
            </a:r>
            <a:endParaRPr lang="en-US" sz="6974" b="1" dirty="0">
              <a:solidFill>
                <a:srgbClr val="2C2C2E"/>
              </a:solidFill>
              <a:latin typeface="Dancing Script"/>
            </a:endParaRPr>
          </a:p>
        </p:txBody>
      </p:sp>
      <p:sp>
        <p:nvSpPr>
          <p:cNvPr id="5" name="Freeform 5"/>
          <p:cNvSpPr/>
          <p:nvPr/>
        </p:nvSpPr>
        <p:spPr>
          <a:xfrm rot="10632204">
            <a:off x="-1367851" y="-736276"/>
            <a:ext cx="4107789" cy="3565789"/>
          </a:xfrm>
          <a:custGeom>
            <a:avLst/>
            <a:gdLst/>
            <a:ahLst/>
            <a:cxnLst/>
            <a:rect l="l" t="t" r="r" b="b"/>
            <a:pathLst>
              <a:path w="4107789" h="3565789">
                <a:moveTo>
                  <a:pt x="0" y="0"/>
                </a:moveTo>
                <a:lnTo>
                  <a:pt x="4107789" y="0"/>
                </a:lnTo>
                <a:lnTo>
                  <a:pt x="4107789" y="3565790"/>
                </a:lnTo>
                <a:lnTo>
                  <a:pt x="0" y="3565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047082">
            <a:off x="15163223" y="4068523"/>
            <a:ext cx="1328052" cy="9017635"/>
          </a:xfrm>
          <a:custGeom>
            <a:avLst/>
            <a:gdLst/>
            <a:ahLst/>
            <a:cxnLst/>
            <a:rect l="l" t="t" r="r" b="b"/>
            <a:pathLst>
              <a:path w="1328052" h="9017635">
                <a:moveTo>
                  <a:pt x="0" y="0"/>
                </a:moveTo>
                <a:lnTo>
                  <a:pt x="1328052" y="0"/>
                </a:lnTo>
                <a:lnTo>
                  <a:pt x="1328052" y="9017636"/>
                </a:lnTo>
                <a:lnTo>
                  <a:pt x="0" y="90176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652645" y="-3013929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>
                <a:moveTo>
                  <a:pt x="0" y="0"/>
                </a:moveTo>
                <a:lnTo>
                  <a:pt x="8305628" y="0"/>
                </a:lnTo>
                <a:lnTo>
                  <a:pt x="8305628" y="16238830"/>
                </a:lnTo>
                <a:lnTo>
                  <a:pt x="0" y="16238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063" t="-876" r="-41611"/>
            </a:stretch>
          </a:blipFill>
        </p:spPr>
      </p:sp>
      <p:sp>
        <p:nvSpPr>
          <p:cNvPr id="3" name="Freeform 3"/>
          <p:cNvSpPr/>
          <p:nvPr/>
        </p:nvSpPr>
        <p:spPr>
          <a:xfrm rot="10632204">
            <a:off x="-1367851" y="-736276"/>
            <a:ext cx="4107789" cy="3565789"/>
          </a:xfrm>
          <a:custGeom>
            <a:avLst/>
            <a:gdLst/>
            <a:ahLst/>
            <a:cxnLst/>
            <a:rect l="l" t="t" r="r" b="b"/>
            <a:pathLst>
              <a:path w="4107789" h="3565789">
                <a:moveTo>
                  <a:pt x="0" y="0"/>
                </a:moveTo>
                <a:lnTo>
                  <a:pt x="4107789" y="0"/>
                </a:lnTo>
                <a:lnTo>
                  <a:pt x="4107789" y="3565790"/>
                </a:lnTo>
                <a:lnTo>
                  <a:pt x="0" y="3565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047082">
            <a:off x="15163223" y="4068523"/>
            <a:ext cx="1328052" cy="9017635"/>
          </a:xfrm>
          <a:custGeom>
            <a:avLst/>
            <a:gdLst/>
            <a:ahLst/>
            <a:cxnLst/>
            <a:rect l="l" t="t" r="r" b="b"/>
            <a:pathLst>
              <a:path w="1328052" h="9017635">
                <a:moveTo>
                  <a:pt x="0" y="0"/>
                </a:moveTo>
                <a:lnTo>
                  <a:pt x="1328052" y="0"/>
                </a:lnTo>
                <a:lnTo>
                  <a:pt x="1328052" y="9017636"/>
                </a:lnTo>
                <a:lnTo>
                  <a:pt x="0" y="90176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133911"/>
              </p:ext>
            </p:extLst>
          </p:nvPr>
        </p:nvGraphicFramePr>
        <p:xfrm>
          <a:off x="5558429" y="2819364"/>
          <a:ext cx="8128000" cy="541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1689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5874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113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113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Lăn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lăn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7010400" y="2927601"/>
            <a:ext cx="1633941" cy="14960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0820400" y="2815311"/>
            <a:ext cx="1799058" cy="160431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3028449" y="1409700"/>
            <a:ext cx="13187959" cy="1114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64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2C2C2E"/>
                </a:solidFill>
                <a:latin typeface="Dancing Script"/>
              </a:rPr>
              <a:t>*So </a:t>
            </a:r>
            <a:r>
              <a:rPr lang="en-US" sz="4800" b="1" dirty="0" err="1">
                <a:solidFill>
                  <a:srgbClr val="2C2C2E"/>
                </a:solidFill>
                <a:latin typeface="Dancing Script"/>
              </a:rPr>
              <a:t>sánh</a:t>
            </a:r>
            <a:r>
              <a:rPr lang="en-US" sz="4800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4800" b="1" dirty="0" err="1">
                <a:solidFill>
                  <a:srgbClr val="2C2C2E"/>
                </a:solidFill>
                <a:latin typeface="Dancing Script"/>
              </a:rPr>
              <a:t>hình</a:t>
            </a:r>
            <a:r>
              <a:rPr lang="en-US" sz="4800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4800" b="1" dirty="0" err="1">
                <a:solidFill>
                  <a:srgbClr val="2C2C2E"/>
                </a:solidFill>
                <a:latin typeface="Dancing Script"/>
              </a:rPr>
              <a:t>tròn</a:t>
            </a:r>
            <a:r>
              <a:rPr lang="en-US" sz="4800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4800" b="1" dirty="0" err="1">
                <a:solidFill>
                  <a:srgbClr val="2C2C2E"/>
                </a:solidFill>
                <a:latin typeface="Dancing Script"/>
              </a:rPr>
              <a:t>và</a:t>
            </a:r>
            <a:r>
              <a:rPr lang="en-US" sz="4800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4800" b="1" dirty="0" err="1">
                <a:solidFill>
                  <a:srgbClr val="2C2C2E"/>
                </a:solidFill>
                <a:latin typeface="Dancing Script"/>
              </a:rPr>
              <a:t>hình</a:t>
            </a:r>
            <a:r>
              <a:rPr lang="en-US" sz="4800" b="1" dirty="0">
                <a:solidFill>
                  <a:srgbClr val="2C2C2E"/>
                </a:solidFill>
                <a:latin typeface="Dancing Script"/>
              </a:rPr>
              <a:t> tam </a:t>
            </a:r>
            <a:r>
              <a:rPr lang="en-US" sz="4800" b="1" dirty="0" err="1">
                <a:solidFill>
                  <a:srgbClr val="2C2C2E"/>
                </a:solidFill>
                <a:latin typeface="Dancing Script"/>
              </a:rPr>
              <a:t>giác</a:t>
            </a:r>
            <a:endParaRPr lang="en-US" sz="4800" b="1" dirty="0">
              <a:solidFill>
                <a:srgbClr val="2C2C2E"/>
              </a:solidFill>
              <a:latin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652645" y="-3192235"/>
            <a:ext cx="8305628" cy="16238830"/>
          </a:xfrm>
          <a:custGeom>
            <a:avLst/>
            <a:gdLst/>
            <a:ahLst/>
            <a:cxnLst/>
            <a:rect l="l" t="t" r="r" b="b"/>
            <a:pathLst>
              <a:path w="8305628" h="16238830">
                <a:moveTo>
                  <a:pt x="0" y="0"/>
                </a:moveTo>
                <a:lnTo>
                  <a:pt x="8305628" y="0"/>
                </a:lnTo>
                <a:lnTo>
                  <a:pt x="8305628" y="16238831"/>
                </a:lnTo>
                <a:lnTo>
                  <a:pt x="0" y="16238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063" t="-876" r="-41611"/>
            </a:stretch>
          </a:blipFill>
        </p:spPr>
      </p:sp>
      <p:sp>
        <p:nvSpPr>
          <p:cNvPr id="3" name="Freeform 3"/>
          <p:cNvSpPr/>
          <p:nvPr/>
        </p:nvSpPr>
        <p:spPr>
          <a:xfrm rot="-118389">
            <a:off x="3867898" y="2392704"/>
            <a:ext cx="9875121" cy="466824"/>
          </a:xfrm>
          <a:custGeom>
            <a:avLst/>
            <a:gdLst/>
            <a:ahLst/>
            <a:cxnLst/>
            <a:rect l="l" t="t" r="r" b="b"/>
            <a:pathLst>
              <a:path w="9875121" h="466824">
                <a:moveTo>
                  <a:pt x="0" y="0"/>
                </a:moveTo>
                <a:lnTo>
                  <a:pt x="9875121" y="0"/>
                </a:lnTo>
                <a:lnTo>
                  <a:pt x="9875121" y="466824"/>
                </a:lnTo>
                <a:lnTo>
                  <a:pt x="0" y="466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95183" y="1143971"/>
            <a:ext cx="13187959" cy="1078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85"/>
              </a:lnSpc>
              <a:spcBef>
                <a:spcPct val="0"/>
              </a:spcBef>
            </a:pP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*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Luyên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tập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: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Nhanh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tay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nhanh</a:t>
            </a:r>
            <a:r>
              <a:rPr lang="en-US" sz="6275" b="1" dirty="0">
                <a:solidFill>
                  <a:srgbClr val="2C2C2E"/>
                </a:solidFill>
                <a:latin typeface="Dancing Script"/>
              </a:rPr>
              <a:t> </a:t>
            </a:r>
            <a:r>
              <a:rPr lang="en-US" sz="6275" b="1" dirty="0" err="1">
                <a:solidFill>
                  <a:srgbClr val="2C2C2E"/>
                </a:solidFill>
                <a:latin typeface="Dancing Script"/>
              </a:rPr>
              <a:t>mắt</a:t>
            </a:r>
            <a:endParaRPr lang="en-US" sz="6275" b="1" dirty="0">
              <a:solidFill>
                <a:srgbClr val="2C2C2E"/>
              </a:solidFill>
              <a:latin typeface="Dancing Script"/>
            </a:endParaRPr>
          </a:p>
        </p:txBody>
      </p:sp>
      <p:sp>
        <p:nvSpPr>
          <p:cNvPr id="5" name="Freeform 5"/>
          <p:cNvSpPr/>
          <p:nvPr/>
        </p:nvSpPr>
        <p:spPr>
          <a:xfrm rot="10632204">
            <a:off x="-1367851" y="-736276"/>
            <a:ext cx="4107789" cy="3565789"/>
          </a:xfrm>
          <a:custGeom>
            <a:avLst/>
            <a:gdLst/>
            <a:ahLst/>
            <a:cxnLst/>
            <a:rect l="l" t="t" r="r" b="b"/>
            <a:pathLst>
              <a:path w="4107789" h="3565789">
                <a:moveTo>
                  <a:pt x="0" y="0"/>
                </a:moveTo>
                <a:lnTo>
                  <a:pt x="4107789" y="0"/>
                </a:lnTo>
                <a:lnTo>
                  <a:pt x="4107789" y="3565790"/>
                </a:lnTo>
                <a:lnTo>
                  <a:pt x="0" y="3565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047082">
            <a:off x="15163223" y="4068523"/>
            <a:ext cx="1328052" cy="9017635"/>
          </a:xfrm>
          <a:custGeom>
            <a:avLst/>
            <a:gdLst/>
            <a:ahLst/>
            <a:cxnLst/>
            <a:rect l="l" t="t" r="r" b="b"/>
            <a:pathLst>
              <a:path w="1328052" h="9017635">
                <a:moveTo>
                  <a:pt x="0" y="0"/>
                </a:moveTo>
                <a:lnTo>
                  <a:pt x="1328052" y="0"/>
                </a:lnTo>
                <a:lnTo>
                  <a:pt x="1328052" y="9017636"/>
                </a:lnTo>
                <a:lnTo>
                  <a:pt x="0" y="90176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96504" y="3403498"/>
            <a:ext cx="1358212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U.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vè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mắt,nhanh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399" dirty="0">
                <a:solidFill>
                  <a:srgbClr val="2C2C2E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404</Words>
  <Application>Microsoft Office PowerPoint</Application>
  <PresentationFormat>Custom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Times New Roman</vt:lpstr>
      <vt:lpstr>Noto Serif Display</vt:lpstr>
      <vt:lpstr>Dancing Script</vt:lpstr>
      <vt:lpstr>Noto Sans</vt:lpstr>
      <vt:lpstr>DejaVu Serif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</dc:title>
  <cp:lastModifiedBy>SKY</cp:lastModifiedBy>
  <cp:revision>4</cp:revision>
  <dcterms:created xsi:type="dcterms:W3CDTF">2006-08-16T00:00:00Z</dcterms:created>
  <dcterms:modified xsi:type="dcterms:W3CDTF">2023-09-21T10:16:17Z</dcterms:modified>
  <dc:identifier>DAFvDfnFsTg</dc:identifier>
</cp:coreProperties>
</file>