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07E3-0656-4B1D-8085-90F81E346B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748-AAF2-402D-B291-2D2106FB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6"/>
          <a:stretch/>
        </p:blipFill>
        <p:spPr bwMode="auto">
          <a:xfrm>
            <a:off x="-48491" y="2457450"/>
            <a:ext cx="4031067" cy="2686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673" y="114300"/>
            <a:ext cx="6487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Dung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dăng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dung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dẻ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Lương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Biển</a:t>
            </a:r>
            <a:r>
              <a:rPr lang="en-US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44577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3071" y="508878"/>
            <a:ext cx="2881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Dung </a:t>
            </a:r>
            <a:r>
              <a:rPr lang="en-US" sz="2400" i="1" dirty="0" err="1" smtClean="0"/>
              <a:t>dăng</a:t>
            </a:r>
            <a:r>
              <a:rPr lang="en-US" sz="2400" i="1" dirty="0" smtClean="0"/>
              <a:t> dung </a:t>
            </a:r>
            <a:r>
              <a:rPr lang="en-US" sz="2400" i="1" dirty="0" err="1" smtClean="0"/>
              <a:t>dẻ</a:t>
            </a:r>
            <a:endParaRPr lang="en-US" sz="2400" i="1" dirty="0" smtClean="0"/>
          </a:p>
          <a:p>
            <a:r>
              <a:rPr lang="en-US" sz="2400" i="1" dirty="0" err="1" smtClean="0"/>
              <a:t>Bạn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trẻ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cùng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chơi</a:t>
            </a:r>
            <a:endParaRPr lang="en-US" sz="2400" i="1" dirty="0" smtClean="0"/>
          </a:p>
          <a:p>
            <a:r>
              <a:rPr lang="en-US" sz="2400" i="1" dirty="0" err="1" smtClean="0"/>
              <a:t>Nhóm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endParaRPr lang="en-US" sz="2400" i="1" dirty="0" smtClean="0"/>
          </a:p>
          <a:p>
            <a:r>
              <a:rPr lang="en-US" sz="2400" i="1" dirty="0" smtClean="0"/>
              <a:t>Chia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tổ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liền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đố</a:t>
            </a:r>
            <a:endParaRPr lang="en-US" sz="2400" i="1" dirty="0" smtClean="0"/>
          </a:p>
          <a:p>
            <a:r>
              <a:rPr lang="en-US" sz="2400" i="1" dirty="0" err="1" smtClean="0"/>
              <a:t>Mỗi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tổ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endParaRPr lang="en-US" sz="2400" i="1" dirty="0" smtClean="0"/>
          </a:p>
          <a:p>
            <a:r>
              <a:rPr lang="en-US" sz="2400" i="1" dirty="0" err="1" smtClean="0"/>
              <a:t>Bé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nhoẻn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miệng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cười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12327" y="2452255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endParaRPr lang="en-US" sz="2400" i="1" dirty="0" smtClean="0"/>
          </a:p>
          <a:p>
            <a:r>
              <a:rPr lang="en-US" sz="2400" i="1" dirty="0" err="1" smtClean="0"/>
              <a:t>Cùng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vui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múa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lượn</a:t>
            </a:r>
            <a:endParaRPr lang="en-US" sz="2400" i="1" dirty="0" smtClean="0"/>
          </a:p>
          <a:p>
            <a:r>
              <a:rPr lang="en-US" sz="2400" i="1" dirty="0" err="1" smtClean="0"/>
              <a:t>Nhập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hỏi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nhiêu</a:t>
            </a:r>
            <a:endParaRPr lang="en-US" sz="2400" i="1" dirty="0" smtClean="0"/>
          </a:p>
          <a:p>
            <a:r>
              <a:rPr lang="en-US" sz="2400" i="1" dirty="0" err="1" smtClean="0"/>
              <a:t>Lại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endParaRPr lang="en-US" sz="2400" i="1" dirty="0" smtClean="0"/>
          </a:p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nhóm</a:t>
            </a:r>
            <a:endParaRPr lang="en-US" sz="2400" i="1" dirty="0" smtClean="0"/>
          </a:p>
          <a:p>
            <a:r>
              <a:rPr lang="en-US" sz="2400" i="1" dirty="0" err="1" smtClean="0"/>
              <a:t>Đoàn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ngoan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2" y="3487034"/>
            <a:ext cx="3121843" cy="23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4" y="33718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"/>
            <a:ext cx="6019800" cy="51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1136446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Dung </a:t>
            </a:r>
            <a:r>
              <a:rPr lang="en-US" sz="2000" i="1" dirty="0" err="1"/>
              <a:t>dăng</a:t>
            </a:r>
            <a:r>
              <a:rPr lang="en-US" sz="2000" i="1" dirty="0"/>
              <a:t> dung </a:t>
            </a:r>
            <a:r>
              <a:rPr lang="en-US" sz="2000" i="1" dirty="0" err="1"/>
              <a:t>dẻ</a:t>
            </a:r>
            <a:endParaRPr lang="en-US" sz="2000" i="1" dirty="0"/>
          </a:p>
          <a:p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trẻ</a:t>
            </a:r>
            <a:r>
              <a:rPr lang="en-US" sz="2000" i="1" dirty="0"/>
              <a:t> </a:t>
            </a:r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endParaRPr lang="en-US" sz="2000" i="1" dirty="0"/>
          </a:p>
          <a:p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r>
              <a:rPr lang="en-US" sz="2000" i="1" dirty="0"/>
              <a:t> </a:t>
            </a:r>
            <a:r>
              <a:rPr lang="en-US" sz="2000" i="1" dirty="0" err="1"/>
              <a:t>sáu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endParaRPr lang="en-US" sz="2000" i="1" dirty="0"/>
          </a:p>
          <a:p>
            <a:r>
              <a:rPr lang="en-US" sz="2000" i="1" dirty="0"/>
              <a:t>Chia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giáo</a:t>
            </a:r>
            <a:r>
              <a:rPr lang="en-US" sz="2000" i="1" dirty="0"/>
              <a:t> </a:t>
            </a:r>
            <a:r>
              <a:rPr lang="en-US" sz="2000" i="1" dirty="0" err="1"/>
              <a:t>liền</a:t>
            </a:r>
            <a:r>
              <a:rPr lang="en-US" sz="2000" i="1" dirty="0"/>
              <a:t> </a:t>
            </a:r>
            <a:r>
              <a:rPr lang="en-US" sz="2000" i="1" dirty="0" err="1"/>
              <a:t>đố</a:t>
            </a:r>
            <a:endParaRPr lang="en-US" sz="2000" i="1" dirty="0"/>
          </a:p>
          <a:p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</a:t>
            </a:r>
            <a:r>
              <a:rPr lang="en-US" sz="2000" i="1" dirty="0" err="1"/>
              <a:t>mấy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endParaRPr lang="en-US" sz="2000" i="1" dirty="0"/>
          </a:p>
          <a:p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nhoẻn</a:t>
            </a:r>
            <a:r>
              <a:rPr lang="en-US" sz="2000" i="1" dirty="0"/>
              <a:t> </a:t>
            </a:r>
            <a:r>
              <a:rPr lang="en-US" sz="2000" i="1" dirty="0" err="1"/>
              <a:t>miệng</a:t>
            </a:r>
            <a:r>
              <a:rPr lang="en-US" sz="2000" i="1" dirty="0"/>
              <a:t> </a:t>
            </a:r>
            <a:r>
              <a:rPr lang="en-US" sz="2000" i="1" dirty="0" err="1" smtClean="0"/>
              <a:t>cười</a:t>
            </a:r>
            <a:endParaRPr lang="en-US" sz="2000" i="1" dirty="0" smtClean="0"/>
          </a:p>
          <a:p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bên</a:t>
            </a:r>
            <a:r>
              <a:rPr lang="en-US" sz="2000" i="1" dirty="0"/>
              <a:t> </a:t>
            </a:r>
            <a:r>
              <a:rPr lang="en-US" sz="2000" i="1" dirty="0" err="1"/>
              <a:t>ba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endParaRPr lang="en-US" sz="2000" i="1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7788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77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123950"/>
            <a:ext cx="281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vui</a:t>
            </a:r>
            <a:r>
              <a:rPr lang="en-US" sz="2000" i="1" dirty="0"/>
              <a:t> </a:t>
            </a:r>
            <a:r>
              <a:rPr lang="en-US" sz="2000" i="1" dirty="0" err="1"/>
              <a:t>múa</a:t>
            </a:r>
            <a:r>
              <a:rPr lang="en-US" sz="2000" i="1" dirty="0"/>
              <a:t> </a:t>
            </a:r>
            <a:r>
              <a:rPr lang="en-US" sz="2000" i="1" dirty="0" err="1"/>
              <a:t>lượn</a:t>
            </a:r>
            <a:endParaRPr lang="en-US" sz="2000" i="1" dirty="0"/>
          </a:p>
          <a:p>
            <a:r>
              <a:rPr lang="en-US" sz="2000" i="1" dirty="0" err="1"/>
              <a:t>Nhập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bên</a:t>
            </a:r>
            <a:r>
              <a:rPr lang="en-US" sz="2000" i="1" dirty="0"/>
              <a:t> </a:t>
            </a:r>
            <a:r>
              <a:rPr lang="en-US" sz="2000" i="1" dirty="0" err="1"/>
              <a:t>nhau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bao</a:t>
            </a:r>
            <a:r>
              <a:rPr lang="en-US" sz="2000" i="1" dirty="0"/>
              <a:t> </a:t>
            </a:r>
            <a:r>
              <a:rPr lang="en-US" sz="2000" i="1" dirty="0" err="1"/>
              <a:t>nhiêu</a:t>
            </a:r>
            <a:endParaRPr lang="en-US" sz="2000" i="1" dirty="0"/>
          </a:p>
          <a:p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sáu</a:t>
            </a:r>
            <a:r>
              <a:rPr lang="en-US" sz="2000" i="1" dirty="0"/>
              <a:t> </a:t>
            </a:r>
            <a:r>
              <a:rPr lang="en-US" sz="2000" i="1" dirty="0" err="1"/>
              <a:t>bạn</a:t>
            </a:r>
            <a:endParaRPr lang="en-US" sz="2000" i="1" dirty="0"/>
          </a:p>
          <a:p>
            <a:r>
              <a:rPr lang="en-US" sz="2000" i="1" dirty="0" err="1"/>
              <a:t>Cô</a:t>
            </a:r>
            <a:r>
              <a:rPr lang="en-US" sz="2000" i="1" dirty="0"/>
              <a:t> </a:t>
            </a:r>
            <a:r>
              <a:rPr lang="en-US" sz="2000" i="1" dirty="0" err="1"/>
              <a:t>khen</a:t>
            </a:r>
            <a:r>
              <a:rPr lang="en-US" sz="2000" i="1" dirty="0"/>
              <a:t> </a:t>
            </a:r>
            <a:r>
              <a:rPr lang="en-US" sz="2000" i="1" dirty="0" err="1"/>
              <a:t>cả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endParaRPr lang="en-US" sz="2000" i="1" dirty="0"/>
          </a:p>
          <a:p>
            <a:r>
              <a:rPr lang="en-US" sz="2000" i="1" dirty="0" err="1"/>
              <a:t>Đoàn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chăm</a:t>
            </a:r>
            <a:r>
              <a:rPr lang="en-US" sz="2000" i="1" dirty="0"/>
              <a:t> </a:t>
            </a:r>
            <a:r>
              <a:rPr lang="en-US" sz="2000" i="1" dirty="0" err="1" smtClean="0"/>
              <a:t>ngoan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1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122</Words>
  <Application>Microsoft Office PowerPoint</Application>
  <PresentationFormat>On-screen Show (16:9)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5</cp:revision>
  <dcterms:created xsi:type="dcterms:W3CDTF">2023-09-11T00:29:10Z</dcterms:created>
  <dcterms:modified xsi:type="dcterms:W3CDTF">2023-09-11T01:00:29Z</dcterms:modified>
</cp:coreProperties>
</file>