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media/media2.WAV" ContentType="audio/x-wav"/>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VnArial NarrowH" panose="020B0604020202020204"/>
      <p:regular r:id="rId39"/>
    </p:embeddedFont>
    <p:embeddedFont>
      <p:font typeface="Showcard Gothic" panose="04020904020102020604" pitchFamily="82"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92558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8</a:t>
            </a:fld>
            <a:endParaRPr lang="en-US" altLang="en-US">
              <a:solidFill>
                <a:prstClr val="black"/>
              </a:solidFill>
            </a:endParaRPr>
          </a:p>
        </p:txBody>
      </p:sp>
    </p:spTree>
    <p:extLst>
      <p:ext uri="{BB962C8B-B14F-4D97-AF65-F5344CB8AC3E}">
        <p14:creationId xmlns:p14="http://schemas.microsoft.com/office/powerpoint/2010/main" val="293061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32</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extLst>
      <p:ext uri="{BB962C8B-B14F-4D97-AF65-F5344CB8AC3E}">
        <p14:creationId xmlns:p14="http://schemas.microsoft.com/office/powerpoint/2010/main" val="279523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29.xml"/><Relationship Id="rId2" Type="http://schemas.openxmlformats.org/officeDocument/2006/relationships/image" Target="../media/image37.jpeg"/><Relationship Id="rId16"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8.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gif"/><Relationship Id="rId11" Type="http://schemas.openxmlformats.org/officeDocument/2006/relationships/image" Target="../media/image31.gif"/><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37.jpe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gif"/><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31.gif"/></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5.gif"/><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png"/><Relationship Id="rId11" Type="http://schemas.openxmlformats.org/officeDocument/2006/relationships/image" Target="../media/image31.gif"/><Relationship Id="rId5" Type="http://schemas.openxmlformats.org/officeDocument/2006/relationships/image" Target="../media/image42.png"/><Relationship Id="rId10" Type="http://schemas.openxmlformats.org/officeDocument/2006/relationships/image" Target="../media/image43.gif"/><Relationship Id="rId4" Type="http://schemas.openxmlformats.org/officeDocument/2006/relationships/image" Target="../media/image4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slide" Target="slide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png"/><Relationship Id="rId11" Type="http://schemas.openxmlformats.org/officeDocument/2006/relationships/image" Target="../media/image32.png"/><Relationship Id="rId5" Type="http://schemas.openxmlformats.org/officeDocument/2006/relationships/image" Target="../media/image43.gif"/><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31.gif"/></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NON </a:t>
            </a:r>
            <a:r>
              <a:rPr lang="en-US" sz="2400" b="1" dirty="0" smtClean="0">
                <a:solidFill>
                  <a:srgbClr val="FFFFFF"/>
                </a:solidFill>
              </a:rPr>
              <a:t>CHIM ÉN</a:t>
            </a:r>
            <a:endParaRPr lang="en-US" sz="2400" b="1" dirty="0">
              <a:solidFill>
                <a:srgbClr val="FFFFFF"/>
              </a:solidFill>
            </a:endParaRPr>
          </a:p>
        </p:txBody>
      </p:sp>
      <p:sp>
        <p:nvSpPr>
          <p:cNvPr id="9" name="TextBox 8"/>
          <p:cNvSpPr txBox="1">
            <a:spLocks noChangeArrowheads="1"/>
          </p:cNvSpPr>
          <p:nvPr/>
        </p:nvSpPr>
        <p:spPr bwMode="auto">
          <a:xfrm>
            <a:off x="1447800" y="220980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3- 4 tuổi</a:t>
            </a:r>
          </a:p>
          <a:p>
            <a:pPr eaLnBrk="1" fontAlgn="base" hangingPunct="1">
              <a:spcBef>
                <a:spcPct val="0"/>
              </a:spcBef>
              <a:spcAft>
                <a:spcPct val="0"/>
              </a:spcAft>
              <a:buFontTx/>
              <a:buNone/>
            </a:pPr>
            <a:r>
              <a:rPr lang="en-US" altLang="en-US" sz="2400" b="1" dirty="0" err="1" smtClean="0">
                <a:solidFill>
                  <a:srgbClr val="339933"/>
                </a:solidFill>
              </a:rPr>
              <a:t>Lớp</a:t>
            </a:r>
            <a:r>
              <a:rPr lang="en-US" altLang="en-US" sz="2400" b="1" dirty="0" smtClean="0">
                <a:solidFill>
                  <a:srgbClr val="339933"/>
                </a:solidFill>
              </a:rPr>
              <a:t>: MGB C4</a:t>
            </a:r>
            <a:endParaRPr lang="en-US" altLang="en-US" sz="2400" b="1" dirty="0">
              <a:solidFill>
                <a:srgbClr val="339933"/>
              </a:solidFill>
            </a:endParaRP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dirty="0" err="1">
                <a:solidFill>
                  <a:srgbClr val="FF3300"/>
                </a:solidFill>
                <a:latin typeface="Times New Roman" pitchFamily="18" charset="0"/>
              </a:rPr>
              <a:t>Hoạt</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động</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khám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phá</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của</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bé</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đến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đây</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là</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kết</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thúc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rồi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chúc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bé</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chăm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ngoan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học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giỏi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Xin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cảm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ơn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quý</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vị</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cô</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giáo</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đã</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theo</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dõi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bài</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giảng</a:t>
            </a:r>
            <a:r>
              <a:rPr lang="en-US" altLang="en-US" sz="3600" b="1" i="1" dirty="0">
                <a:solidFill>
                  <a:srgbClr val="FF3300"/>
                </a:solidFill>
                <a:latin typeface="Times New Roman" pitchFamily="18" charset="0"/>
              </a:rPr>
              <a:t>.</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623</Words>
  <Application>Microsoft Office PowerPoint</Application>
  <PresentationFormat>On-screen Show (4:3)</PresentationFormat>
  <Paragraphs>94</Paragraphs>
  <Slides>32</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Times New Roman</vt:lpstr>
      <vt:lpstr>.VnArial NarrowH</vt:lpstr>
      <vt:lpstr>Arial</vt:lpstr>
      <vt:lpstr>Showcard Gothic</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11</cp:revision>
  <dcterms:created xsi:type="dcterms:W3CDTF">2018-09-10T12:35:01Z</dcterms:created>
  <dcterms:modified xsi:type="dcterms:W3CDTF">2023-09-06T07:44:19Z</dcterms:modified>
</cp:coreProperties>
</file>