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6" r:id="rId8"/>
    <p:sldId id="262" r:id="rId9"/>
    <p:sldId id="263" r:id="rId10"/>
    <p:sldId id="267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DA55-FD69-4BA5-B79D-AB6BCB764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AA061-1BED-4777-8C26-E51A04B7A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20453-62E3-4BB7-98B2-93BA724C0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E7602-1BC6-477A-88B3-2A593018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859DE-674C-425B-9307-329EA0C1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7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4AEA-32D4-4E21-90FA-7411316C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E107E-3289-4C92-9F7B-AA09E725A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74425-8138-4025-B585-CB804CE42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43791-0366-40F1-A187-0D8D6F77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8CF0-1A5C-42F7-9603-7E3D662D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C9FF2-0C5D-4D30-BA29-EFB34E826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A5066-2641-4A4B-8F42-1A7859450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D250C-6FAD-4172-985E-DF1DBD33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4E930-047C-4F4C-8C60-CF771548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D72D-5CA9-4565-AD32-78460485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1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B438-7A66-4CE9-BDFE-011175E8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9316D-44EE-41AB-8E0C-F83D9C8CE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C78E3-41CD-4C4F-BE96-3B83458F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824C6-8C9E-4127-A860-81EEBCB6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D7359-0282-4E99-9209-EC283FC4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8C18-ECE4-4C96-8C12-05822428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8D52E-A2E0-4D3D-ADD9-2FE287BC3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F8E72-749E-4327-BAE9-7B810107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CF3DF-723A-40EE-B125-15238517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6E4E1-49EE-4209-A8A6-7F903247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7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B964-D38A-43EB-8945-D7A89E11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E4486-D082-4D7A-B3C9-FAAE61107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80FC8-D991-4DD6-81BD-D8B664343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5DE44-8123-4135-A2E7-FF8E9AB2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7B3AC-2E43-4D66-9843-C7650DCB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3466A-CD42-45CC-A3A3-28BF80A5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5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1AAD-8C58-4BE9-8684-5DE4FA4C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DCCE9-671F-47FF-A794-DE07BFAB6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7875F-D81A-4582-B72C-11A8C8476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57CE9-9464-451A-8A02-829BAB0FD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32D82-F30B-4B8A-B19E-A69AED56E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BE1DF-E76E-4D61-B2AF-AF6818B6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0717BC-BFB6-47AE-92BB-2E60D8CD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FF2A7-FEBF-401D-8281-59C47D7D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0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A127-24E6-4A64-BD30-E672A90F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80A8B-5E33-4E9F-8588-92B41CE1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B17F0-8D26-4A48-8928-05242365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034C-7D73-4B10-9B46-FDF8AC59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02499-AB8F-40E2-803A-ED8E6C21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5E071-E25B-4ABD-926C-C620D5AC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9E32-D266-4DBC-A3E2-7CA49AE0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DE655-942B-4AFA-A10E-F1015281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6075-EF05-4771-B8BE-EBFA47890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289C8-5255-4B11-BBC0-07F10A883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212CE-BF11-498C-932C-52B5B777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5C349-4F5C-4EF7-A7EE-31F3334B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56E42-BFDE-4A78-988E-D742522E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CAD0-F7B5-46EB-BA8C-77DDDF6A7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2A6E5-4972-453C-8EC3-1C1B8300A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09362-BA10-495B-890F-8691080A4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01C4A-1032-48CF-9F27-FB7995F6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A265B-8F60-4692-90FA-40CAEDDD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B163B-EE78-49FA-9D54-FDFD297D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8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1DF83-21D2-4F68-BF4A-25559AE3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D13C1-D40A-438B-A116-6A34A6D22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FE4AC-DA29-478F-ABAB-29F2FD4FF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81DBB-78BB-4FB3-AE49-9C5B2C4C74F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C340-E355-4347-986E-004C3537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9680-2A87-4268-BD71-897D67800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F9A7C-FB4F-4749-9C15-F5F7FB5C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7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audio" Target="../media/media10.m4a"/><Relationship Id="rId7" Type="http://schemas.openxmlformats.org/officeDocument/2006/relationships/image" Target="../media/image20.jpg"/><Relationship Id="rId12" Type="http://schemas.openxmlformats.org/officeDocument/2006/relationships/image" Target="../media/image9.png"/><Relationship Id="rId17" Type="http://schemas.openxmlformats.org/officeDocument/2006/relationships/image" Target="../media/image5.png"/><Relationship Id="rId2" Type="http://schemas.microsoft.com/office/2007/relationships/media" Target="../media/media10.m4a"/><Relationship Id="rId16" Type="http://schemas.openxmlformats.org/officeDocument/2006/relationships/image" Target="../media/image2.png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3" Type="http://schemas.openxmlformats.org/officeDocument/2006/relationships/audio" Target="../media/media11.m4a"/><Relationship Id="rId7" Type="http://schemas.openxmlformats.org/officeDocument/2006/relationships/image" Target="../media/image22.jp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microsoft.com/office/2007/relationships/media" Target="../media/media11.m4a"/><Relationship Id="rId16" Type="http://schemas.openxmlformats.org/officeDocument/2006/relationships/image" Target="../media/image2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microsoft.com/office/2007/relationships/hdphoto" Target="../media/hdphoto3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microsoft.com/office/2007/relationships/hdphoto" Target="../media/hdphoto4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microsoft.com/office/2007/relationships/hdphoto" Target="../media/hdphoto5.wdp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17.jpg"/><Relationship Id="rId12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18B579-2917-6DEF-FB82-F600941CA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6A9486B-345F-19AC-31B5-38D89F3B8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5A5D9-DC20-1C24-18DF-5F9E51E03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F1EE1A-A1A6-DE59-F093-4F104EC8301D}"/>
              </a:ext>
            </a:extLst>
          </p:cNvPr>
          <p:cNvSpPr/>
          <p:nvPr/>
        </p:nvSpPr>
        <p:spPr>
          <a:xfrm>
            <a:off x="4140974" y="148447"/>
            <a:ext cx="3910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CHIM ÉN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6260C-8C23-086D-7EF2-8EE1FA84F37F}"/>
              </a:ext>
            </a:extLst>
          </p:cNvPr>
          <p:cNvSpPr/>
          <p:nvPr/>
        </p:nvSpPr>
        <p:spPr>
          <a:xfrm>
            <a:off x="1584507" y="2443371"/>
            <a:ext cx="90229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E5528-7B26-2042-5F61-0AEF0B0F5EAE}"/>
              </a:ext>
            </a:extLst>
          </p:cNvPr>
          <p:cNvSpPr txBox="1"/>
          <p:nvPr/>
        </p:nvSpPr>
        <p:spPr>
          <a:xfrm>
            <a:off x="1524000" y="3447113"/>
            <a:ext cx="82942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ĐỀ TÀI : NBPB ĐỒ CHƠI MÀU ĐỎ</a:t>
            </a:r>
          </a:p>
          <a:p>
            <a:pPr algn="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TK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GV.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26B195-7B65-0C97-726F-7B189DB5F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82" y="697003"/>
            <a:ext cx="1651630" cy="1651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7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512"/>
    </mc:Choice>
    <mc:Fallback xmlns="">
      <p:transition advTm="6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B1F7-333E-4DC1-89A8-E0AD92C2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530DA-F0D8-4A72-A7E0-AE05E91D0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5A1C7-F2D7-4018-BD21-7DCB496A3D39}"/>
              </a:ext>
            </a:extLst>
          </p:cNvPr>
          <p:cNvSpPr txBox="1"/>
          <p:nvPr/>
        </p:nvSpPr>
        <p:spPr>
          <a:xfrm>
            <a:off x="3407956" y="566241"/>
            <a:ext cx="5393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F9145-AACF-46CC-99C8-52EF2CB4411F}"/>
              </a:ext>
            </a:extLst>
          </p:cNvPr>
          <p:cNvSpPr txBox="1"/>
          <p:nvPr/>
        </p:nvSpPr>
        <p:spPr>
          <a:xfrm>
            <a:off x="3103154" y="1562848"/>
            <a:ext cx="6003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TÌM ĐÚNG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1CCF3-7458-4F4A-9452-AB265112848E}"/>
              </a:ext>
            </a:extLst>
          </p:cNvPr>
          <p:cNvSpPr txBox="1"/>
          <p:nvPr/>
        </p:nvSpPr>
        <p:spPr>
          <a:xfrm>
            <a:off x="1552650" y="3020977"/>
            <a:ext cx="910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đồ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sắc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yêu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cầu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2EFB1-A0AC-4A51-AA41-01682F95E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FD9B8B-0E9E-4013-B0C1-A55B37FF6C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666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943">
        <p15:prstTrans prst="fallOver"/>
      </p:transition>
    </mc:Choice>
    <mc:Fallback xmlns="">
      <p:transition spd="slow" advTm="14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C053-AA28-4C98-9342-E4ED9A24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90F0E7-FBFC-44B2-B827-97B96B8A4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9A251B-B4D3-4B8E-B0DA-2478588A5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569" r="97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13" y="4890051"/>
            <a:ext cx="5526158" cy="217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644A06-9054-4FF3-9760-5889AEB7E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55" y="737673"/>
            <a:ext cx="2567611" cy="256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563E6-A333-4BC5-9D8A-5D349F834F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66" y="330791"/>
            <a:ext cx="3236841" cy="3236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54CCF7-957F-4F74-81C2-E0A0B39559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2" y="91909"/>
            <a:ext cx="3337091" cy="333709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28BF602-3F56-4CF9-B6B0-555D5EFAAB46}"/>
              </a:ext>
            </a:extLst>
          </p:cNvPr>
          <p:cNvSpPr/>
          <p:nvPr/>
        </p:nvSpPr>
        <p:spPr>
          <a:xfrm>
            <a:off x="298175" y="4875763"/>
            <a:ext cx="1905000" cy="17526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8965F6-A965-4541-A45F-DBE6933570C1}"/>
              </a:ext>
            </a:extLst>
          </p:cNvPr>
          <p:cNvSpPr/>
          <p:nvPr/>
        </p:nvSpPr>
        <p:spPr>
          <a:xfrm>
            <a:off x="557876" y="5112222"/>
            <a:ext cx="1385598" cy="12863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2782B7-CC4A-4115-876D-3A1A884EB95E}"/>
              </a:ext>
            </a:extLst>
          </p:cNvPr>
          <p:cNvSpPr txBox="1"/>
          <p:nvPr/>
        </p:nvSpPr>
        <p:spPr>
          <a:xfrm>
            <a:off x="-403804" y="3972107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6600" b="1" dirty="0">
                <a:solidFill>
                  <a:srgbClr val="FF0000"/>
                </a:solidFill>
              </a:rPr>
              <a:t>5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D7A84-E173-4452-BFB1-467C8EDB956F}"/>
              </a:ext>
            </a:extLst>
          </p:cNvPr>
          <p:cNvSpPr txBox="1"/>
          <p:nvPr/>
        </p:nvSpPr>
        <p:spPr>
          <a:xfrm>
            <a:off x="69575" y="5198065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6C6A95-BAD4-45EF-8AAA-2CCAA82FA32E}"/>
              </a:ext>
            </a:extLst>
          </p:cNvPr>
          <p:cNvSpPr txBox="1"/>
          <p:nvPr/>
        </p:nvSpPr>
        <p:spPr>
          <a:xfrm>
            <a:off x="82569" y="5188687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AB62D7-B38D-4058-90E9-7759CAE44455}"/>
              </a:ext>
            </a:extLst>
          </p:cNvPr>
          <p:cNvSpPr txBox="1"/>
          <p:nvPr/>
        </p:nvSpPr>
        <p:spPr>
          <a:xfrm>
            <a:off x="97779" y="513807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6BA152-84A8-4A04-AD14-AF0FCDE89139}"/>
              </a:ext>
            </a:extLst>
          </p:cNvPr>
          <p:cNvSpPr txBox="1"/>
          <p:nvPr/>
        </p:nvSpPr>
        <p:spPr>
          <a:xfrm>
            <a:off x="97779" y="5102844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089EB3-04D0-4A6E-9E1B-B9FA72E28917}"/>
              </a:ext>
            </a:extLst>
          </p:cNvPr>
          <p:cNvSpPr txBox="1"/>
          <p:nvPr/>
        </p:nvSpPr>
        <p:spPr>
          <a:xfrm>
            <a:off x="-723731" y="5173298"/>
            <a:ext cx="3948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F5A872-F238-41A5-A369-A0990D85DDE2}"/>
              </a:ext>
            </a:extLst>
          </p:cNvPr>
          <p:cNvGrpSpPr/>
          <p:nvPr/>
        </p:nvGrpSpPr>
        <p:grpSpPr>
          <a:xfrm>
            <a:off x="692384" y="5539464"/>
            <a:ext cx="1214176" cy="425198"/>
            <a:chOff x="-2261300" y="6227003"/>
            <a:chExt cx="1697550" cy="815904"/>
          </a:xfrm>
        </p:grpSpPr>
        <p:sp>
          <p:nvSpPr>
            <p:cNvPr id="27" name="Pentagon 10">
              <a:extLst>
                <a:ext uri="{FF2B5EF4-FFF2-40B4-BE49-F238E27FC236}">
                  <a16:creationId xmlns:a16="http://schemas.microsoft.com/office/drawing/2014/main" id="{614B55A4-51D0-4686-B9C0-60A95633AE65}"/>
                </a:ext>
              </a:extLst>
            </p:cNvPr>
            <p:cNvSpPr/>
            <p:nvPr/>
          </p:nvSpPr>
          <p:spPr>
            <a:xfrm>
              <a:off x="-2261300" y="6227003"/>
              <a:ext cx="1697550" cy="815904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613D79-FA20-4AAD-9DBD-AD6EC174B055}"/>
                </a:ext>
              </a:extLst>
            </p:cNvPr>
            <p:cNvSpPr txBox="1"/>
            <p:nvPr/>
          </p:nvSpPr>
          <p:spPr>
            <a:xfrm>
              <a:off x="-2261300" y="6227003"/>
              <a:ext cx="1381453" cy="708704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6993CEB-2C8E-403D-AECD-BE6C10570E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AFD4C1-3800-4E5B-8CF1-C3330C67A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6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73">
        <p14:ferris dir="l"/>
      </p:transition>
    </mc:Choice>
    <mc:Fallback xmlns="">
      <p:transition spd="slow" advTm="61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0556 0.456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14128 0.428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</p:bldLst>
  </p:timing>
  <p:extLst>
    <p:ext uri="{E180D4A7-C9FB-4DFB-919C-405C955672EB}">
      <p14:showEvtLst xmlns:p14="http://schemas.microsoft.com/office/powerpoint/2010/main">
        <p14:triggerEvt type="onClick" time="34612" objId="2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8BB1-BE0D-4EED-926D-DEC46082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D19665-E04C-40BB-A0D4-F69B44A1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8"/>
            <a:ext cx="12192000" cy="84931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913CD8-9776-40E3-88E4-75FE54DDF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569" r="97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4" y="4683953"/>
            <a:ext cx="5526158" cy="2174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E5EFB-7B00-4720-8619-EB802DC13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815" l="0" r="90000">
                        <a14:foregroundMark x1="29600" y1="5556" x2="16600" y2="19907"/>
                        <a14:backgroundMark x1="62800" y1="36343" x2="41600" y2="6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97" y="834886"/>
            <a:ext cx="4677341" cy="404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E9A3E-11A0-45D8-AC49-B9BD27CB30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15" y="365125"/>
            <a:ext cx="2653437" cy="2653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DF1B4-A443-470F-AF78-F85AAAB14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8727" y1="28962" x2="74909" y2="31148"/>
                        <a14:foregroundMark x1="75273" y1="31694" x2="84364" y2="53005"/>
                        <a14:foregroundMark x1="78182" y1="34426" x2="84000" y2="43716"/>
                        <a14:foregroundMark x1="84000" y1="45902" x2="85455" y2="54645"/>
                        <a14:foregroundMark x1="85455" y1="56284" x2="82545" y2="65574"/>
                        <a14:foregroundMark x1="81455" y1="66667" x2="76727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33" y="252827"/>
            <a:ext cx="4321439" cy="28757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1481692-23F4-4E69-A5FE-C3D84E701B24}"/>
              </a:ext>
            </a:extLst>
          </p:cNvPr>
          <p:cNvSpPr/>
          <p:nvPr/>
        </p:nvSpPr>
        <p:spPr>
          <a:xfrm>
            <a:off x="9936809" y="5199642"/>
            <a:ext cx="1905000" cy="17526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0F8C72-CE32-4629-BF5E-146B40CFC266}"/>
              </a:ext>
            </a:extLst>
          </p:cNvPr>
          <p:cNvSpPr/>
          <p:nvPr/>
        </p:nvSpPr>
        <p:spPr>
          <a:xfrm>
            <a:off x="10196510" y="5436101"/>
            <a:ext cx="1385598" cy="12863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37D1E-5ED3-468E-886C-E3D5A16C957B}"/>
              </a:ext>
            </a:extLst>
          </p:cNvPr>
          <p:cNvSpPr txBox="1"/>
          <p:nvPr/>
        </p:nvSpPr>
        <p:spPr>
          <a:xfrm>
            <a:off x="9234830" y="429598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6600" b="1" dirty="0">
                <a:solidFill>
                  <a:srgbClr val="FF0000"/>
                </a:solidFill>
              </a:rPr>
              <a:t>5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3690E-5E02-4A8A-A812-D7DCD986023A}"/>
              </a:ext>
            </a:extLst>
          </p:cNvPr>
          <p:cNvSpPr txBox="1"/>
          <p:nvPr/>
        </p:nvSpPr>
        <p:spPr>
          <a:xfrm>
            <a:off x="9708209" y="5521944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82AF9-9D4B-4A32-B008-9C19CA274560}"/>
              </a:ext>
            </a:extLst>
          </p:cNvPr>
          <p:cNvSpPr txBox="1"/>
          <p:nvPr/>
        </p:nvSpPr>
        <p:spPr>
          <a:xfrm>
            <a:off x="9721203" y="5512566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7F859-5FEE-4BBA-9D6B-E35DA71C88BA}"/>
              </a:ext>
            </a:extLst>
          </p:cNvPr>
          <p:cNvSpPr txBox="1"/>
          <p:nvPr/>
        </p:nvSpPr>
        <p:spPr>
          <a:xfrm>
            <a:off x="9736413" y="5461950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714FB-0A33-4071-89AB-54180C66BFC8}"/>
              </a:ext>
            </a:extLst>
          </p:cNvPr>
          <p:cNvSpPr txBox="1"/>
          <p:nvPr/>
        </p:nvSpPr>
        <p:spPr>
          <a:xfrm>
            <a:off x="9736413" y="5426723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620DA-D1C9-4BFB-9CD1-3EC0B0844B93}"/>
              </a:ext>
            </a:extLst>
          </p:cNvPr>
          <p:cNvSpPr txBox="1"/>
          <p:nvPr/>
        </p:nvSpPr>
        <p:spPr>
          <a:xfrm>
            <a:off x="8927897" y="5497177"/>
            <a:ext cx="3948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2B7B4D-A809-4D05-92AD-EA4263D3B866}"/>
              </a:ext>
            </a:extLst>
          </p:cNvPr>
          <p:cNvGrpSpPr/>
          <p:nvPr/>
        </p:nvGrpSpPr>
        <p:grpSpPr>
          <a:xfrm>
            <a:off x="10331018" y="5863343"/>
            <a:ext cx="1214176" cy="425198"/>
            <a:chOff x="-2261300" y="6227003"/>
            <a:chExt cx="1697550" cy="815904"/>
          </a:xfrm>
        </p:grpSpPr>
        <p:sp>
          <p:nvSpPr>
            <p:cNvPr id="19" name="Pentagon 10">
              <a:extLst>
                <a:ext uri="{FF2B5EF4-FFF2-40B4-BE49-F238E27FC236}">
                  <a16:creationId xmlns:a16="http://schemas.microsoft.com/office/drawing/2014/main" id="{B88E1162-A27C-4B6F-8CA6-DDF5D7CBD923}"/>
                </a:ext>
              </a:extLst>
            </p:cNvPr>
            <p:cNvSpPr/>
            <p:nvPr/>
          </p:nvSpPr>
          <p:spPr>
            <a:xfrm>
              <a:off x="-2261300" y="6227003"/>
              <a:ext cx="1697550" cy="815904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9B0310-F770-4B4F-897F-E9E275E5A042}"/>
                </a:ext>
              </a:extLst>
            </p:cNvPr>
            <p:cNvSpPr txBox="1"/>
            <p:nvPr/>
          </p:nvSpPr>
          <p:spPr>
            <a:xfrm>
              <a:off x="-2261300" y="6227003"/>
              <a:ext cx="1381453" cy="708704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794C5AE-6138-4CE6-954A-6AD908FF50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AFFD4E-F2C6-47CB-A4C0-845E4BC2FC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1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2962">
        <p14:switch dir="r"/>
      </p:transition>
    </mc:Choice>
    <mc:Fallback xmlns="">
      <p:transition spd="slow" advTm="52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175 0.423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0313 0.419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  <p:extLst>
    <p:ext uri="{E180D4A7-C9FB-4DFB-919C-405C955672EB}">
      <p14:showEvtLst xmlns:p14="http://schemas.microsoft.com/office/powerpoint/2010/main">
        <p14:triggerEvt type="onClick" time="24338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D444-C84B-62CE-83C1-C4016E32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F08F2-5CB0-2517-E8D9-677A88FAF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87E79-723F-ED81-9170-68D5F8540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3E053-B27F-BB95-F712-53044372F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7" b="97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98462"/>
            <a:ext cx="85725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977FC-25E3-4951-1718-3B354F335891}"/>
              </a:ext>
            </a:extLst>
          </p:cNvPr>
          <p:cNvSpPr txBox="1"/>
          <p:nvPr/>
        </p:nvSpPr>
        <p:spPr>
          <a:xfrm>
            <a:off x="4770782" y="5956517"/>
            <a:ext cx="339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4C19C37F-A50F-55F1-CA5B-95781D6F0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3BE77-CF75-1598-D7BE-9F44C6356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A5C4-55A9-45C3-B675-21F0D647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EFF459-1A5B-4FD2-986E-B3CA0218F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F2205-386E-43A7-A624-C7C024D65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31" y="-92765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2A754F-821C-478C-BE97-33F947FD7701}"/>
              </a:ext>
            </a:extLst>
          </p:cNvPr>
          <p:cNvSpPr txBox="1"/>
          <p:nvPr/>
        </p:nvSpPr>
        <p:spPr>
          <a:xfrm>
            <a:off x="4611756" y="5565913"/>
            <a:ext cx="339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280799-EBF6-492B-97D6-1775BF1C3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21" end="6748.5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24E5F2-BA2C-432E-9010-85FA2E448D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708777"/>
      </p:ext>
    </p:extLst>
  </p:cSld>
  <p:clrMapOvr>
    <a:masterClrMapping/>
  </p:clrMapOvr>
  <p:transition spd="slow" advTm="545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2727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9489-81FA-49FE-AB70-47AA2FC9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8E0708-6A6C-47C5-BEAB-F038B587C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C5F386-C3E8-4849-A14A-50BA7AB74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0" y="-703056"/>
            <a:ext cx="7195931" cy="7195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A8B2B-C894-428C-9D60-FE9245F0A240}"/>
              </a:ext>
            </a:extLst>
          </p:cNvPr>
          <p:cNvSpPr txBox="1"/>
          <p:nvPr/>
        </p:nvSpPr>
        <p:spPr>
          <a:xfrm>
            <a:off x="4737650" y="5446643"/>
            <a:ext cx="249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D45B68-76DD-492F-AAEC-D1FFE9141E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8DD9E-0A75-4352-AA2C-85B76B7AF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924768"/>
      </p:ext>
    </p:extLst>
  </p:cSld>
  <p:clrMapOvr>
    <a:masterClrMapping/>
  </p:clrMapOvr>
  <p:transition spd="med" advTm="4377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AF77A-602F-4623-96E5-1C8260D5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841547-186E-44A8-98DB-26E3D111B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17A61-1E7C-4205-B499-EB33F3DE4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8727" y1="28962" x2="74909" y2="31148"/>
                        <a14:foregroundMark x1="75273" y1="31694" x2="84364" y2="53005"/>
                        <a14:foregroundMark x1="78182" y1="34426" x2="84000" y2="43716"/>
                        <a14:foregroundMark x1="84000" y1="45902" x2="85455" y2="54645"/>
                        <a14:foregroundMark x1="85455" y1="56284" x2="82545" y2="65574"/>
                        <a14:foregroundMark x1="81455" y1="66667" x2="76727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10" y="222793"/>
            <a:ext cx="8188595" cy="5449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8DEA1-652B-4501-BDBF-E88FA31CE5EE}"/>
              </a:ext>
            </a:extLst>
          </p:cNvPr>
          <p:cNvSpPr txBox="1"/>
          <p:nvPr/>
        </p:nvSpPr>
        <p:spPr>
          <a:xfrm>
            <a:off x="4399721" y="5309947"/>
            <a:ext cx="339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EB04F5-DCB1-480B-9AEE-5FBE3869C9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AA7363-CB51-4574-9170-E8F669CE7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088355"/>
      </p:ext>
    </p:extLst>
  </p:cSld>
  <p:clrMapOvr>
    <a:masterClrMapping/>
  </p:clrMapOvr>
  <p:transition spd="slow" advTm="435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D8D7-BA70-4E80-BCD2-9EB4ADD4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B304E-7E9C-4B9E-9C8A-E42175F56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3D55F-AB5F-4626-8FF7-C40E03C18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15" l="0" r="90000">
                        <a14:foregroundMark x1="29600" y1="5556" x2="16600" y2="19907"/>
                        <a14:backgroundMark x1="62800" y1="36343" x2="41600" y2="6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9" y="1853717"/>
            <a:ext cx="8189843" cy="707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13319-F418-4869-84D4-49F96056FAC1}"/>
              </a:ext>
            </a:extLst>
          </p:cNvPr>
          <p:cNvSpPr txBox="1"/>
          <p:nvPr/>
        </p:nvSpPr>
        <p:spPr>
          <a:xfrm>
            <a:off x="4578626" y="5565913"/>
            <a:ext cx="30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1B07FB-3AD1-4D4E-879F-C10E2AE27A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F40F6-7F48-4FF7-9355-F24D985D3C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7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266">
        <p15:prstTrans prst="pageCurlDouble"/>
      </p:transition>
    </mc:Choice>
    <mc:Fallback xmlns="">
      <p:transition spd="slow" advTm="43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8B86-509C-4EE3-921A-5EDE9FF8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2F7764-17A7-4656-9B26-C1ABD3C3D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" y="0"/>
            <a:ext cx="1217444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C376ED-30A9-4A7B-88D6-33AB62823BA1}"/>
              </a:ext>
            </a:extLst>
          </p:cNvPr>
          <p:cNvSpPr txBox="1"/>
          <p:nvPr/>
        </p:nvSpPr>
        <p:spPr>
          <a:xfrm>
            <a:off x="3407958" y="1027906"/>
            <a:ext cx="5393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D7A73-4AA2-46AF-A6DB-F2F65486A15D}"/>
              </a:ext>
            </a:extLst>
          </p:cNvPr>
          <p:cNvSpPr txBox="1"/>
          <p:nvPr/>
        </p:nvSpPr>
        <p:spPr>
          <a:xfrm>
            <a:off x="1868557" y="2060019"/>
            <a:ext cx="8309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NHANH HƠN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B93F8-B00E-4B4C-A6D8-32D7E2A55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FC4202-99AB-44A5-944B-79DAD0FFF264}"/>
              </a:ext>
            </a:extLst>
          </p:cNvPr>
          <p:cNvSpPr txBox="1"/>
          <p:nvPr/>
        </p:nvSpPr>
        <p:spPr>
          <a:xfrm>
            <a:off x="1432801" y="3310114"/>
            <a:ext cx="934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nhanh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đồ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biến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CF0BF3-7B7A-42BD-9FEA-B4A6E45CB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82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804">
        <p15:prstTrans prst="peelOff"/>
      </p:transition>
    </mc:Choice>
    <mc:Fallback xmlns="">
      <p:transition spd="slow" advTm="18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6D3B-E8AB-412D-8684-05A31B61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93C9A-886C-43C8-9EFF-F9DCFD453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6" y="1"/>
            <a:ext cx="12219916" cy="68579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FE7CA-ADAD-46EF-B173-E604A3C90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81" y="1690688"/>
            <a:ext cx="4356653" cy="4356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334AC-DC44-4C43-B53C-960CE0ECA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19" y="2102958"/>
            <a:ext cx="3617844" cy="361784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BFF49A2-349E-4FD4-8663-0A504F03A966}"/>
              </a:ext>
            </a:extLst>
          </p:cNvPr>
          <p:cNvSpPr/>
          <p:nvPr/>
        </p:nvSpPr>
        <p:spPr>
          <a:xfrm>
            <a:off x="5523294" y="4455847"/>
            <a:ext cx="1905000" cy="17526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D30BA9-6EE3-4A88-8741-BE7AF2B4CCB2}"/>
              </a:ext>
            </a:extLst>
          </p:cNvPr>
          <p:cNvSpPr/>
          <p:nvPr/>
        </p:nvSpPr>
        <p:spPr>
          <a:xfrm>
            <a:off x="5782995" y="4692306"/>
            <a:ext cx="1385598" cy="12863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ED80AB-1C8F-447F-A2BF-28BACD1469AF}"/>
              </a:ext>
            </a:extLst>
          </p:cNvPr>
          <p:cNvSpPr txBox="1"/>
          <p:nvPr/>
        </p:nvSpPr>
        <p:spPr>
          <a:xfrm>
            <a:off x="4821315" y="3552191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6600" b="1" dirty="0">
                <a:solidFill>
                  <a:srgbClr val="FF0000"/>
                </a:solidFill>
              </a:rPr>
              <a:t>5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3439FC-9296-4B2E-A5C5-7EA82EFB9A3D}"/>
              </a:ext>
            </a:extLst>
          </p:cNvPr>
          <p:cNvSpPr txBox="1"/>
          <p:nvPr/>
        </p:nvSpPr>
        <p:spPr>
          <a:xfrm>
            <a:off x="5294694" y="4778149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21CC5-049B-49F2-86FB-2BFE14BFED64}"/>
              </a:ext>
            </a:extLst>
          </p:cNvPr>
          <p:cNvSpPr txBox="1"/>
          <p:nvPr/>
        </p:nvSpPr>
        <p:spPr>
          <a:xfrm>
            <a:off x="5307688" y="476877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D65C1D-9A06-446F-87A2-E8364EEEC295}"/>
              </a:ext>
            </a:extLst>
          </p:cNvPr>
          <p:cNvSpPr txBox="1"/>
          <p:nvPr/>
        </p:nvSpPr>
        <p:spPr>
          <a:xfrm>
            <a:off x="5322898" y="4718155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D90983-6AFE-4B47-9C01-20070024B320}"/>
              </a:ext>
            </a:extLst>
          </p:cNvPr>
          <p:cNvSpPr txBox="1"/>
          <p:nvPr/>
        </p:nvSpPr>
        <p:spPr>
          <a:xfrm>
            <a:off x="5322898" y="4682928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197E7E-B829-4F73-9E03-C2235DE6AC4A}"/>
              </a:ext>
            </a:extLst>
          </p:cNvPr>
          <p:cNvSpPr txBox="1"/>
          <p:nvPr/>
        </p:nvSpPr>
        <p:spPr>
          <a:xfrm>
            <a:off x="4514382" y="4753382"/>
            <a:ext cx="3948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644AD8-1469-4972-8DA3-2A81BADF43BD}"/>
              </a:ext>
            </a:extLst>
          </p:cNvPr>
          <p:cNvGrpSpPr/>
          <p:nvPr/>
        </p:nvGrpSpPr>
        <p:grpSpPr>
          <a:xfrm>
            <a:off x="5917503" y="5119548"/>
            <a:ext cx="1214176" cy="425198"/>
            <a:chOff x="-2261300" y="6227003"/>
            <a:chExt cx="1697550" cy="815904"/>
          </a:xfrm>
        </p:grpSpPr>
        <p:sp>
          <p:nvSpPr>
            <p:cNvPr id="39" name="Pentagon 10">
              <a:extLst>
                <a:ext uri="{FF2B5EF4-FFF2-40B4-BE49-F238E27FC236}">
                  <a16:creationId xmlns:a16="http://schemas.microsoft.com/office/drawing/2014/main" id="{6EA31183-7B75-4117-B232-E6AA5470942C}"/>
                </a:ext>
              </a:extLst>
            </p:cNvPr>
            <p:cNvSpPr/>
            <p:nvPr/>
          </p:nvSpPr>
          <p:spPr>
            <a:xfrm>
              <a:off x="-2261300" y="6227003"/>
              <a:ext cx="1697550" cy="815904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AFEFAD1-226F-40C2-937E-E7A1F7DDA785}"/>
                </a:ext>
              </a:extLst>
            </p:cNvPr>
            <p:cNvSpPr txBox="1"/>
            <p:nvPr/>
          </p:nvSpPr>
          <p:spPr>
            <a:xfrm>
              <a:off x="-2261300" y="6227003"/>
              <a:ext cx="1381453" cy="708704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665F91-0FD8-4A60-B029-E51463F3C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6986E-9E54-436F-BFAF-E98CB45205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660">
        <p14:prism/>
      </p:transition>
    </mc:Choice>
    <mc:Fallback xmlns="">
      <p:transition spd="slow" advTm="4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</p:bldLst>
  </p:timing>
  <p:extLst>
    <p:ext uri="{E180D4A7-C9FB-4DFB-919C-405C955672EB}">
      <p14:showEvtLst xmlns:p14="http://schemas.microsoft.com/office/powerpoint/2010/main">
        <p14:triggerEvt type="onClick" time="21710" objId="3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2FE-4267-4F7C-9773-E4A5E60D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6F570B-7CBB-4D53-B14C-79AA3B3E6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94"/>
            <a:ext cx="12191999" cy="689199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59517-4F27-4012-8A65-C666BB8F3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14" y="108862"/>
            <a:ext cx="5085512" cy="5085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FC1C2-BC10-4475-ACD9-9A44B08BF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5" y="-33994"/>
            <a:ext cx="4936431" cy="493643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B3151BF-38A2-4E16-B155-CA16992813E4}"/>
              </a:ext>
            </a:extLst>
          </p:cNvPr>
          <p:cNvSpPr/>
          <p:nvPr/>
        </p:nvSpPr>
        <p:spPr>
          <a:xfrm>
            <a:off x="5383351" y="428379"/>
            <a:ext cx="1758265" cy="1695165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3172DF-4F17-4E90-819B-14F39100D304}"/>
              </a:ext>
            </a:extLst>
          </p:cNvPr>
          <p:cNvSpPr/>
          <p:nvPr/>
        </p:nvSpPr>
        <p:spPr>
          <a:xfrm>
            <a:off x="5621926" y="664696"/>
            <a:ext cx="1299906" cy="12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AF9FFE-773E-49FA-AF41-271D707BD5EA}"/>
              </a:ext>
            </a:extLst>
          </p:cNvPr>
          <p:cNvSpPr txBox="1"/>
          <p:nvPr/>
        </p:nvSpPr>
        <p:spPr>
          <a:xfrm>
            <a:off x="4865721" y="503811"/>
            <a:ext cx="2413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  </a:t>
            </a:r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C778C7-CEBB-4508-B26C-CEA804C462C9}"/>
              </a:ext>
            </a:extLst>
          </p:cNvPr>
          <p:cNvSpPr txBox="1"/>
          <p:nvPr/>
        </p:nvSpPr>
        <p:spPr>
          <a:xfrm>
            <a:off x="5133685" y="606313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8C9830-D23B-4129-9B43-09F4D3E0B73B}"/>
              </a:ext>
            </a:extLst>
          </p:cNvPr>
          <p:cNvSpPr txBox="1"/>
          <p:nvPr/>
        </p:nvSpPr>
        <p:spPr>
          <a:xfrm>
            <a:off x="5133685" y="572568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5ADFC9-1D1C-4FD8-9985-3A589B801151}"/>
              </a:ext>
            </a:extLst>
          </p:cNvPr>
          <p:cNvSpPr txBox="1"/>
          <p:nvPr/>
        </p:nvSpPr>
        <p:spPr>
          <a:xfrm>
            <a:off x="5133685" y="51915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422A51-8F44-4B02-82E3-AA2E8ED4EF27}"/>
              </a:ext>
            </a:extLst>
          </p:cNvPr>
          <p:cNvSpPr txBox="1"/>
          <p:nvPr/>
        </p:nvSpPr>
        <p:spPr>
          <a:xfrm>
            <a:off x="5137224" y="55864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6CA988-C277-4CE6-8A6E-F2D5CD9B96F7}"/>
              </a:ext>
            </a:extLst>
          </p:cNvPr>
          <p:cNvSpPr txBox="1"/>
          <p:nvPr/>
        </p:nvSpPr>
        <p:spPr>
          <a:xfrm>
            <a:off x="4340379" y="615200"/>
            <a:ext cx="394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46C8AB-7126-4C50-8523-5076AF1779B8}"/>
              </a:ext>
            </a:extLst>
          </p:cNvPr>
          <p:cNvGrpSpPr/>
          <p:nvPr/>
        </p:nvGrpSpPr>
        <p:grpSpPr>
          <a:xfrm>
            <a:off x="5840979" y="996639"/>
            <a:ext cx="1117065" cy="463168"/>
            <a:chOff x="5821051" y="621944"/>
            <a:chExt cx="1561778" cy="888764"/>
          </a:xfrm>
        </p:grpSpPr>
        <p:sp>
          <p:nvSpPr>
            <p:cNvPr id="40" name="Pentagon 10">
              <a:extLst>
                <a:ext uri="{FF2B5EF4-FFF2-40B4-BE49-F238E27FC236}">
                  <a16:creationId xmlns:a16="http://schemas.microsoft.com/office/drawing/2014/main" id="{0D37F149-5A95-42E8-92FA-125BC69E206B}"/>
                </a:ext>
              </a:extLst>
            </p:cNvPr>
            <p:cNvSpPr/>
            <p:nvPr/>
          </p:nvSpPr>
          <p:spPr>
            <a:xfrm>
              <a:off x="5821051" y="621944"/>
              <a:ext cx="1561778" cy="888764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01BC88-D046-4670-BE16-65D171DE17BB}"/>
                </a:ext>
              </a:extLst>
            </p:cNvPr>
            <p:cNvSpPr txBox="1"/>
            <p:nvPr/>
          </p:nvSpPr>
          <p:spPr>
            <a:xfrm>
              <a:off x="5850671" y="739424"/>
              <a:ext cx="1164639" cy="590587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E1E70C1-78B1-4607-987C-13EA147246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A9B300-0875-4633-9AEA-139C7F1CC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5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398">
        <p14:gallery dir="l"/>
      </p:transition>
    </mc:Choice>
    <mc:Fallback xmlns="">
      <p:transition spd="slow" advTm="46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  <p:extLst>
    <p:ext uri="{E180D4A7-C9FB-4DFB-919C-405C955672EB}">
      <p14:showEvtLst xmlns:p14="http://schemas.microsoft.com/office/powerpoint/2010/main">
        <p14:triggerEvt type="onClick" time="20419" objId="3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4|2.9|30.5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1|2.6|28.8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5.6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9.7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134</Words>
  <Application>Microsoft Office PowerPoint</Application>
  <PresentationFormat>Widescreen</PresentationFormat>
  <Paragraphs>45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NGHIA</dc:creator>
  <cp:lastModifiedBy>Ha Do thi hai</cp:lastModifiedBy>
  <cp:revision>6</cp:revision>
  <dcterms:created xsi:type="dcterms:W3CDTF">2021-09-22T14:16:00Z</dcterms:created>
  <dcterms:modified xsi:type="dcterms:W3CDTF">2023-09-04T14:14:01Z</dcterms:modified>
</cp:coreProperties>
</file>