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DejaVu Serif" charset="1" panose="02060603050605020204"/>
      <p:regular r:id="rId10"/>
    </p:embeddedFont>
    <p:embeddedFont>
      <p:font typeface="DejaVu Serif Bold" charset="1" panose="02060803050605020204"/>
      <p:regular r:id="rId11"/>
    </p:embeddedFont>
    <p:embeddedFont>
      <p:font typeface="DejaVu Serif Italics" charset="1" panose="020606030503050B0204"/>
      <p:regular r:id="rId12"/>
    </p:embeddedFont>
    <p:embeddedFont>
      <p:font typeface="DejaVu Serif Bold Italics" charset="1" panose="020608030503050B0204"/>
      <p:regular r:id="rId13"/>
    </p:embeddedFont>
    <p:embeddedFont>
      <p:font typeface="Noto Sans" charset="1" panose="020B0502040504020204"/>
      <p:regular r:id="rId14"/>
    </p:embeddedFont>
    <p:embeddedFont>
      <p:font typeface="Noto Sans Bold" charset="1" panose="020B0802040504020204"/>
      <p:regular r:id="rId15"/>
    </p:embeddedFont>
    <p:embeddedFont>
      <p:font typeface="Noto Sans Italics" charset="1" panose="020B0502040504090204"/>
      <p:regular r:id="rId16"/>
    </p:embeddedFont>
    <p:embeddedFont>
      <p:font typeface="Noto Sans Bold Italics" charset="1" panose="020B080204050409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3735"/>
          <a:stretch>
            <a:fillRect/>
          </a:stretch>
        </p:blipFill>
        <p:spPr>
          <a:xfrm flipH="false" flipV="false" rot="0">
            <a:off x="0" y="2094338"/>
            <a:ext cx="18997696" cy="178308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5848549" y="7392543"/>
            <a:ext cx="16230600" cy="28944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5329730" y="5143500"/>
            <a:ext cx="3246022" cy="392768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-1775691" y="6705531"/>
            <a:ext cx="20773388" cy="653496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-359690" y="7925885"/>
            <a:ext cx="2164837" cy="409425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41457" y="2600973"/>
            <a:ext cx="12314783" cy="479157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08174" y="1409144"/>
            <a:ext cx="1151126" cy="137038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028700" y="4127407"/>
            <a:ext cx="1013689" cy="106563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5651" y="7392543"/>
            <a:ext cx="2859786" cy="41148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5473185" y="22969"/>
            <a:ext cx="6275636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Noto Sans Bold"/>
              </a:rPr>
              <a:t>UỶ BAN NHÂN DÂN QUẬN LONG BIÊN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Noto Sans Bold"/>
              </a:rPr>
              <a:t>TRƯỜNG MẦM NON CHIM ÉN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11343" y="1718302"/>
            <a:ext cx="13599319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LĨNH VỰC PHÁT TRIỂN NGÔN NGỮ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26905" y="4790777"/>
            <a:ext cx="14143887" cy="89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Nhận biết tập nói : Bắp ngô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275" t="3278" r="10275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816" t="2161" r="9816" b="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2732" t="0" r="12732" b="0"/>
          <a:stretch>
            <a:fillRect/>
          </a:stretch>
        </p:blipFill>
        <p:spPr>
          <a:xfrm flipH="false" flipV="false" rot="0">
            <a:off x="382791" y="0"/>
            <a:ext cx="18196883" cy="112803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553" t="0" r="12230" b="478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1694" t="0" r="11694" b="0"/>
          <a:stretch>
            <a:fillRect/>
          </a:stretch>
        </p:blipFill>
        <p:spPr>
          <a:xfrm flipH="false" flipV="false" rot="0">
            <a:off x="589031" y="-616719"/>
            <a:ext cx="19005467" cy="114625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EB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9920" t="0" r="9920" b="0"/>
          <a:stretch>
            <a:fillRect/>
          </a:stretch>
        </p:blipFill>
        <p:spPr>
          <a:xfrm flipH="false" flipV="false" rot="0">
            <a:off x="0" y="0"/>
            <a:ext cx="18049461" cy="104040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DAFeZm-Kr30</dc:identifier>
  <dcterms:modified xsi:type="dcterms:W3CDTF">2011-08-01T06:04:30Z</dcterms:modified>
  <cp:revision>1</cp:revision>
  <dc:title>UỶ BAN NHÂN DÂN QUẬN LONG BIÊN TRƯỜNG MẦM NON CHIM ÉN</dc:title>
</cp:coreProperties>
</file>