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1" r:id="rId3"/>
    <p:sldId id="260" r:id="rId4"/>
    <p:sldId id="257" r:id="rId5"/>
    <p:sldId id="259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96" y="-17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8743-8CB6-47A5-A01A-6FBB1FCE6217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E2CA-1F9D-4DB9-AEBE-E630560B1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614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8743-8CB6-47A5-A01A-6FBB1FCE6217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E2CA-1F9D-4DB9-AEBE-E630560B1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230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8743-8CB6-47A5-A01A-6FBB1FCE6217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E2CA-1F9D-4DB9-AEBE-E630560B1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802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065212"/>
            <a:ext cx="3886200" cy="7350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943100"/>
            <a:ext cx="3200400" cy="8763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8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43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021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1819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57" y="2203450"/>
            <a:ext cx="3886200" cy="681038"/>
          </a:xfrm>
        </p:spPr>
        <p:txBody>
          <a:bodyPr anchor="t"/>
          <a:lstStyle>
            <a:lvl1pPr algn="l">
              <a:defRPr sz="2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57" y="1453357"/>
            <a:ext cx="3886200" cy="750094"/>
          </a:xfrm>
        </p:spPr>
        <p:txBody>
          <a:bodyPr anchor="b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286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572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6858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144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430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3716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002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288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9613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800100"/>
            <a:ext cx="2019300" cy="2262982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100" y="800100"/>
            <a:ext cx="2019300" cy="2262982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3722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767556"/>
            <a:ext cx="2020094" cy="319881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087438"/>
            <a:ext cx="2020094" cy="1975644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22513" y="767556"/>
            <a:ext cx="2020888" cy="319881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22513" y="1087438"/>
            <a:ext cx="2020888" cy="1975644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5634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0353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8601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6525"/>
            <a:ext cx="1504157" cy="58102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525" y="136525"/>
            <a:ext cx="2555875" cy="292655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717550"/>
            <a:ext cx="1504157" cy="2345532"/>
          </a:xfrm>
        </p:spPr>
        <p:txBody>
          <a:bodyPr/>
          <a:lstStyle>
            <a:lvl1pPr marL="0" indent="0">
              <a:buNone/>
              <a:defRPr sz="700"/>
            </a:lvl1pPr>
            <a:lvl2pPr marL="228600" indent="0">
              <a:buNone/>
              <a:defRPr sz="600"/>
            </a:lvl2pPr>
            <a:lvl3pPr marL="457200" indent="0">
              <a:buNone/>
              <a:defRPr sz="5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508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8743-8CB6-47A5-A01A-6FBB1FCE6217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E2CA-1F9D-4DB9-AEBE-E630560B1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0929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144" y="2400300"/>
            <a:ext cx="2743200" cy="283369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96144" y="306388"/>
            <a:ext cx="2743200" cy="2057400"/>
          </a:xfrm>
        </p:spPr>
        <p:txBody>
          <a:bodyPr/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44" y="2683669"/>
            <a:ext cx="2743200" cy="402431"/>
          </a:xfrm>
        </p:spPr>
        <p:txBody>
          <a:bodyPr/>
          <a:lstStyle>
            <a:lvl1pPr marL="0" indent="0">
              <a:buNone/>
              <a:defRPr sz="700"/>
            </a:lvl1pPr>
            <a:lvl2pPr marL="228600" indent="0">
              <a:buNone/>
              <a:defRPr sz="600"/>
            </a:lvl2pPr>
            <a:lvl3pPr marL="457200" indent="0">
              <a:buNone/>
              <a:defRPr sz="5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1020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1560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14700" y="137319"/>
            <a:ext cx="1028700" cy="2925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37319"/>
            <a:ext cx="3009900" cy="2925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733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8743-8CB6-47A5-A01A-6FBB1FCE6217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E2CA-1F9D-4DB9-AEBE-E630560B1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86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8743-8CB6-47A5-A01A-6FBB1FCE6217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E2CA-1F9D-4DB9-AEBE-E630560B1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020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8743-8CB6-47A5-A01A-6FBB1FCE6217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E2CA-1F9D-4DB9-AEBE-E630560B1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483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8743-8CB6-47A5-A01A-6FBB1FCE6217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E2CA-1F9D-4DB9-AEBE-E630560B1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446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8743-8CB6-47A5-A01A-6FBB1FCE6217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E2CA-1F9D-4DB9-AEBE-E630560B1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40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8743-8CB6-47A5-A01A-6FBB1FCE6217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E2CA-1F9D-4DB9-AEBE-E630560B1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356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8743-8CB6-47A5-A01A-6FBB1FCE6217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E2CA-1F9D-4DB9-AEBE-E630560B1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75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38743-8CB6-47A5-A01A-6FBB1FCE6217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4E2CA-1F9D-4DB9-AEBE-E630560B1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349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</p:spPr>
        <p:txBody>
          <a:bodyPr vert="horz" lIns="45720" tIns="22860" rIns="45720" bIns="2286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800100"/>
            <a:ext cx="4114800" cy="2262982"/>
          </a:xfrm>
          <a:prstGeom prst="rect">
            <a:avLst/>
          </a:prstGeom>
        </p:spPr>
        <p:txBody>
          <a:bodyPr vert="horz" lIns="45720" tIns="22860" rIns="45720" bIns="2286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</p:spPr>
        <p:txBody>
          <a:bodyPr vert="horz" lIns="45720" tIns="22860" rIns="45720" bIns="22860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4/3/2023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</p:spPr>
        <p:txBody>
          <a:bodyPr vert="horz" lIns="45720" tIns="22860" rIns="45720" bIns="2286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</p:spPr>
        <p:txBody>
          <a:bodyPr vert="horz" lIns="45720" tIns="22860" rIns="45720" bIns="2286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991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4572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indent="-142875" algn="l" defTabSz="4572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800100" indent="-114300" algn="l" defTabSz="457200" rtl="0" eaLnBrk="1" latinLnBrk="0" hangingPunct="1">
        <a:spcBef>
          <a:spcPct val="20000"/>
        </a:spcBef>
        <a:buFont typeface="Arial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14300" algn="l" defTabSz="457200" rtl="0" eaLnBrk="1" latinLnBrk="0" hangingPunct="1">
        <a:spcBef>
          <a:spcPct val="20000"/>
        </a:spcBef>
        <a:buFont typeface="Arial" pitchFamily="34" charset="0"/>
        <a:buChar char="»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10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0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342900" y="396355"/>
            <a:ext cx="8458200" cy="4572000"/>
          </a:xfrm>
          <a:prstGeom prst="rect">
            <a:avLst/>
          </a:prstGeom>
          <a:solidFill>
            <a:srgbClr val="E0F1CD"/>
          </a:solidFill>
        </p:spPr>
      </p:sp>
      <p:sp>
        <p:nvSpPr>
          <p:cNvPr id="8" name="TextBox 8"/>
          <p:cNvSpPr txBox="1"/>
          <p:nvPr/>
        </p:nvSpPr>
        <p:spPr>
          <a:xfrm>
            <a:off x="1377622" y="2839539"/>
            <a:ext cx="6388759" cy="333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80"/>
              </a:lnSpc>
            </a:pPr>
            <a:endParaRPr>
              <a:solidFill>
                <a:prstClr val="black"/>
              </a:solidFill>
            </a:endParaRPr>
          </a:p>
        </p:txBody>
      </p:sp>
      <p:pic>
        <p:nvPicPr>
          <p:cNvPr id="9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312560" y="1200150"/>
            <a:ext cx="518878" cy="518878"/>
          </a:xfrm>
          <a:prstGeom prst="rect">
            <a:avLst/>
          </a:prstGeom>
        </p:spPr>
      </p:pic>
      <p:sp>
        <p:nvSpPr>
          <p:cNvPr id="10" name="TextBox 6"/>
          <p:cNvSpPr txBox="1"/>
          <p:nvPr/>
        </p:nvSpPr>
        <p:spPr>
          <a:xfrm>
            <a:off x="2800442" y="504257"/>
            <a:ext cx="3543117" cy="4873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400" dirty="0">
                <a:solidFill>
                  <a:srgbClr val="EEECE1">
                    <a:lumMod val="10000"/>
                  </a:srgbClr>
                </a:solidFill>
                <a:latin typeface="Roboto"/>
              </a:rPr>
              <a:t>ỦY BAN NHÂN DÂN QUẬN LONG BIÊN</a:t>
            </a:r>
          </a:p>
          <a:p>
            <a:pPr algn="ctr">
              <a:lnSpc>
                <a:spcPts val="1900"/>
              </a:lnSpc>
            </a:pPr>
            <a:r>
              <a:rPr lang="en-US" sz="1400" dirty="0">
                <a:solidFill>
                  <a:srgbClr val="EEECE1">
                    <a:lumMod val="10000"/>
                  </a:srgbClr>
                </a:solidFill>
                <a:latin typeface="Roboto"/>
              </a:rPr>
              <a:t>TRƯỜNG MẦM NON CHIM ÉN</a:t>
            </a:r>
          </a:p>
        </p:txBody>
      </p:sp>
      <p:sp>
        <p:nvSpPr>
          <p:cNvPr id="11" name="TextBox 7"/>
          <p:cNvSpPr txBox="1"/>
          <p:nvPr/>
        </p:nvSpPr>
        <p:spPr>
          <a:xfrm>
            <a:off x="592606" y="1987986"/>
            <a:ext cx="7958787" cy="3462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64"/>
              </a:lnSpc>
            </a:pPr>
            <a:r>
              <a:rPr lang="en-US" sz="2800" spc="39" dirty="0" smtClean="0">
                <a:solidFill>
                  <a:srgbClr val="EEECE1">
                    <a:lumMod val="10000"/>
                  </a:srgbClr>
                </a:solidFill>
                <a:latin typeface="Roboto"/>
              </a:rPr>
              <a:t>HOẠT ĐỘNG NGOÀI TRỜI</a:t>
            </a:r>
            <a:endParaRPr lang="en-US" sz="2800" spc="39" dirty="0">
              <a:solidFill>
                <a:srgbClr val="EEECE1">
                  <a:lumMod val="10000"/>
                </a:srgbClr>
              </a:solidFill>
              <a:latin typeface="Roboto"/>
            </a:endParaRPr>
          </a:p>
        </p:txBody>
      </p:sp>
      <p:sp>
        <p:nvSpPr>
          <p:cNvPr id="12" name="TextBox 8"/>
          <p:cNvSpPr txBox="1"/>
          <p:nvPr/>
        </p:nvSpPr>
        <p:spPr>
          <a:xfrm>
            <a:off x="379116" y="2682355"/>
            <a:ext cx="8432870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60"/>
              </a:lnSpc>
              <a:spcBef>
                <a:spcPct val="0"/>
              </a:spcBef>
            </a:pPr>
            <a:r>
              <a:rPr lang="en-US" sz="3600" dirty="0" err="1" smtClean="0">
                <a:solidFill>
                  <a:srgbClr val="F79646">
                    <a:lumMod val="50000"/>
                  </a:srgbClr>
                </a:solidFill>
                <a:latin typeface="Roboto"/>
              </a:rPr>
              <a:t>Quan</a:t>
            </a:r>
            <a:r>
              <a:rPr lang="en-US" sz="3600" dirty="0" smtClean="0">
                <a:solidFill>
                  <a:srgbClr val="F79646">
                    <a:lumMod val="50000"/>
                  </a:srgbClr>
                </a:solidFill>
                <a:latin typeface="Roboto"/>
              </a:rPr>
              <a:t> </a:t>
            </a:r>
            <a:r>
              <a:rPr lang="en-US" sz="3600" dirty="0" err="1" smtClean="0">
                <a:solidFill>
                  <a:srgbClr val="F79646">
                    <a:lumMod val="50000"/>
                  </a:srgbClr>
                </a:solidFill>
                <a:latin typeface="Roboto"/>
              </a:rPr>
              <a:t>sát</a:t>
            </a:r>
            <a:r>
              <a:rPr lang="en-US" sz="3600" dirty="0" smtClean="0">
                <a:solidFill>
                  <a:srgbClr val="F79646">
                    <a:lumMod val="50000"/>
                  </a:srgbClr>
                </a:solidFill>
                <a:latin typeface="Roboto"/>
              </a:rPr>
              <a:t> </a:t>
            </a:r>
            <a:r>
              <a:rPr lang="en-US" sz="3600" dirty="0" err="1" smtClean="0">
                <a:solidFill>
                  <a:srgbClr val="F79646">
                    <a:lumMod val="50000"/>
                  </a:srgbClr>
                </a:solidFill>
                <a:latin typeface="Roboto"/>
              </a:rPr>
              <a:t>cây</a:t>
            </a:r>
            <a:r>
              <a:rPr lang="en-US" sz="3600" dirty="0" smtClean="0">
                <a:solidFill>
                  <a:srgbClr val="F79646">
                    <a:lumMod val="50000"/>
                  </a:srgbClr>
                </a:solidFill>
                <a:latin typeface="Roboto"/>
              </a:rPr>
              <a:t> </a:t>
            </a:r>
            <a:r>
              <a:rPr lang="en-US" sz="3600" dirty="0" err="1" smtClean="0">
                <a:solidFill>
                  <a:srgbClr val="F79646">
                    <a:lumMod val="50000"/>
                  </a:srgbClr>
                </a:solidFill>
                <a:latin typeface="Roboto"/>
              </a:rPr>
              <a:t>mít</a:t>
            </a:r>
            <a:endParaRPr lang="en-US" sz="3600" dirty="0">
              <a:solidFill>
                <a:srgbClr val="F79646">
                  <a:lumMod val="50000"/>
                </a:srgbClr>
              </a:solidFill>
              <a:latin typeface="Roboto"/>
            </a:endParaRPr>
          </a:p>
          <a:p>
            <a:pPr algn="ctr">
              <a:lnSpc>
                <a:spcPts val="2660"/>
              </a:lnSpc>
              <a:spcBef>
                <a:spcPct val="0"/>
              </a:spcBef>
            </a:pPr>
            <a:endParaRPr lang="en-US" sz="1900" dirty="0">
              <a:solidFill>
                <a:srgbClr val="F79646">
                  <a:lumMod val="50000"/>
                </a:srgbClr>
              </a:solidFill>
              <a:latin typeface="Roboto"/>
            </a:endParaRPr>
          </a:p>
        </p:txBody>
      </p:sp>
      <p:sp>
        <p:nvSpPr>
          <p:cNvPr id="13" name="TextBox 9"/>
          <p:cNvSpPr txBox="1"/>
          <p:nvPr/>
        </p:nvSpPr>
        <p:spPr>
          <a:xfrm>
            <a:off x="1602975" y="3344308"/>
            <a:ext cx="5985151" cy="7181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dirty="0" err="1" smtClean="0">
                <a:solidFill>
                  <a:srgbClr val="EEECE1">
                    <a:lumMod val="10000"/>
                  </a:srgbClr>
                </a:solidFill>
                <a:latin typeface="Dancing Script"/>
              </a:rPr>
              <a:t>Lứa</a:t>
            </a:r>
            <a:r>
              <a:rPr lang="en-US" sz="2000" dirty="0" smtClean="0">
                <a:solidFill>
                  <a:srgbClr val="EEECE1">
                    <a:lumMod val="10000"/>
                  </a:srgbClr>
                </a:solidFill>
                <a:latin typeface="Dancing Script"/>
              </a:rPr>
              <a:t> </a:t>
            </a:r>
            <a:r>
              <a:rPr lang="en-US" sz="2000" dirty="0" err="1" smtClean="0">
                <a:solidFill>
                  <a:srgbClr val="EEECE1">
                    <a:lumMod val="10000"/>
                  </a:srgbClr>
                </a:solidFill>
                <a:latin typeface="Dancing Script"/>
              </a:rPr>
              <a:t>tuổi</a:t>
            </a:r>
            <a:r>
              <a:rPr lang="en-US" sz="2000" dirty="0" smtClean="0">
                <a:solidFill>
                  <a:srgbClr val="EEECE1">
                    <a:lumMod val="10000"/>
                  </a:srgbClr>
                </a:solidFill>
                <a:latin typeface="Dancing Script"/>
              </a:rPr>
              <a:t>: </a:t>
            </a:r>
            <a:r>
              <a:rPr lang="en-US" sz="2000" dirty="0" err="1" smtClean="0">
                <a:solidFill>
                  <a:srgbClr val="EEECE1">
                    <a:lumMod val="10000"/>
                  </a:srgbClr>
                </a:solidFill>
                <a:latin typeface="Dancing Script"/>
              </a:rPr>
              <a:t>Mẫu</a:t>
            </a:r>
            <a:r>
              <a:rPr lang="en-US" sz="2000" dirty="0" smtClean="0">
                <a:solidFill>
                  <a:srgbClr val="EEECE1">
                    <a:lumMod val="10000"/>
                  </a:srgbClr>
                </a:solidFill>
                <a:latin typeface="Dancing Script"/>
              </a:rPr>
              <a:t> </a:t>
            </a:r>
            <a:r>
              <a:rPr lang="en-US" sz="2000" dirty="0" err="1" smtClean="0">
                <a:solidFill>
                  <a:srgbClr val="EEECE1">
                    <a:lumMod val="10000"/>
                  </a:srgbClr>
                </a:solidFill>
                <a:latin typeface="Dancing Script"/>
              </a:rPr>
              <a:t>giáo</a:t>
            </a:r>
            <a:r>
              <a:rPr lang="en-US" sz="2000" dirty="0" smtClean="0">
                <a:solidFill>
                  <a:srgbClr val="EEECE1">
                    <a:lumMod val="10000"/>
                  </a:srgbClr>
                </a:solidFill>
                <a:latin typeface="Dancing Script"/>
              </a:rPr>
              <a:t> </a:t>
            </a:r>
            <a:r>
              <a:rPr lang="en-US" sz="2000" dirty="0" err="1" smtClean="0">
                <a:solidFill>
                  <a:srgbClr val="EEECE1">
                    <a:lumMod val="10000"/>
                  </a:srgbClr>
                </a:solidFill>
                <a:latin typeface="Dancing Script"/>
              </a:rPr>
              <a:t>bé</a:t>
            </a:r>
            <a:r>
              <a:rPr lang="en-US" sz="2000" dirty="0" smtClean="0">
                <a:solidFill>
                  <a:srgbClr val="EEECE1">
                    <a:lumMod val="10000"/>
                  </a:srgbClr>
                </a:solidFill>
                <a:latin typeface="Dancing Script"/>
              </a:rPr>
              <a:t> 3- 4 </a:t>
            </a:r>
            <a:r>
              <a:rPr lang="en-US" sz="2000" dirty="0" err="1" smtClean="0">
                <a:solidFill>
                  <a:srgbClr val="EEECE1">
                    <a:lumMod val="10000"/>
                  </a:srgbClr>
                </a:solidFill>
                <a:latin typeface="Dancing Script"/>
              </a:rPr>
              <a:t>tuổi</a:t>
            </a:r>
            <a:endParaRPr lang="en-US" sz="2000" dirty="0" smtClean="0">
              <a:solidFill>
                <a:srgbClr val="EEECE1">
                  <a:lumMod val="10000"/>
                </a:srgbClr>
              </a:solidFill>
              <a:latin typeface="Dancing Script"/>
            </a:endParaRPr>
          </a:p>
          <a:p>
            <a:pPr algn="ctr">
              <a:lnSpc>
                <a:spcPts val="2800"/>
              </a:lnSpc>
            </a:pPr>
            <a:r>
              <a:rPr lang="en-US" sz="2000" dirty="0" err="1" smtClean="0">
                <a:solidFill>
                  <a:srgbClr val="EEECE1">
                    <a:lumMod val="10000"/>
                  </a:srgbClr>
                </a:solidFill>
                <a:latin typeface="Dancing Script"/>
              </a:rPr>
              <a:t>Giáo</a:t>
            </a:r>
            <a:r>
              <a:rPr lang="en-US" sz="2000" dirty="0" smtClean="0">
                <a:solidFill>
                  <a:srgbClr val="EEECE1">
                    <a:lumMod val="10000"/>
                  </a:srgbClr>
                </a:solidFill>
                <a:latin typeface="Dancing Script"/>
              </a:rPr>
              <a:t> </a:t>
            </a:r>
            <a:r>
              <a:rPr lang="en-US" sz="2000" dirty="0" err="1">
                <a:solidFill>
                  <a:srgbClr val="EEECE1">
                    <a:lumMod val="10000"/>
                  </a:srgbClr>
                </a:solidFill>
                <a:latin typeface="Dancing Script"/>
              </a:rPr>
              <a:t>viên</a:t>
            </a:r>
            <a:r>
              <a:rPr lang="en-US" sz="2000" dirty="0">
                <a:solidFill>
                  <a:srgbClr val="EEECE1">
                    <a:lumMod val="10000"/>
                  </a:srgbClr>
                </a:solidFill>
                <a:latin typeface="Dancing Script"/>
              </a:rPr>
              <a:t> </a:t>
            </a:r>
            <a:r>
              <a:rPr lang="en-US" sz="2000" dirty="0" err="1">
                <a:solidFill>
                  <a:srgbClr val="EEECE1">
                    <a:lumMod val="10000"/>
                  </a:srgbClr>
                </a:solidFill>
                <a:latin typeface="Dancing Script"/>
              </a:rPr>
              <a:t>thực</a:t>
            </a:r>
            <a:r>
              <a:rPr lang="en-US" sz="2000" dirty="0">
                <a:solidFill>
                  <a:srgbClr val="EEECE1">
                    <a:lumMod val="10000"/>
                  </a:srgbClr>
                </a:solidFill>
                <a:latin typeface="Dancing Script"/>
              </a:rPr>
              <a:t> </a:t>
            </a:r>
            <a:r>
              <a:rPr lang="en-US" sz="2000" dirty="0" err="1">
                <a:solidFill>
                  <a:srgbClr val="EEECE1">
                    <a:lumMod val="10000"/>
                  </a:srgbClr>
                </a:solidFill>
                <a:latin typeface="Dancing Script"/>
              </a:rPr>
              <a:t>hiện</a:t>
            </a:r>
            <a:r>
              <a:rPr lang="en-US" sz="2000" dirty="0">
                <a:solidFill>
                  <a:srgbClr val="EEECE1">
                    <a:lumMod val="10000"/>
                  </a:srgbClr>
                </a:solidFill>
                <a:latin typeface="Dancing Script"/>
              </a:rPr>
              <a:t>: Nguyễn </a:t>
            </a:r>
            <a:r>
              <a:rPr lang="en-US" sz="2000" dirty="0" err="1">
                <a:solidFill>
                  <a:srgbClr val="EEECE1">
                    <a:lumMod val="10000"/>
                  </a:srgbClr>
                </a:solidFill>
                <a:latin typeface="Dancing Script"/>
              </a:rPr>
              <a:t>Thị</a:t>
            </a:r>
            <a:r>
              <a:rPr lang="en-US" sz="2000" dirty="0">
                <a:solidFill>
                  <a:srgbClr val="EEECE1">
                    <a:lumMod val="10000"/>
                  </a:srgbClr>
                </a:solidFill>
                <a:latin typeface="Dancing Script"/>
              </a:rPr>
              <a:t> Thanh </a:t>
            </a:r>
            <a:r>
              <a:rPr lang="en-US" sz="2000" dirty="0" err="1">
                <a:solidFill>
                  <a:srgbClr val="EEECE1">
                    <a:lumMod val="10000"/>
                  </a:srgbClr>
                </a:solidFill>
                <a:latin typeface="Dancing Script"/>
              </a:rPr>
              <a:t>Huyền</a:t>
            </a:r>
            <a:endParaRPr lang="en-US" sz="2000" dirty="0">
              <a:solidFill>
                <a:srgbClr val="EEECE1">
                  <a:lumMod val="10000"/>
                </a:srgbClr>
              </a:solidFill>
              <a:latin typeface="Dancing Script"/>
            </a:endParaRPr>
          </a:p>
        </p:txBody>
      </p:sp>
      <p:sp>
        <p:nvSpPr>
          <p:cNvPr id="14" name="TextBox 10"/>
          <p:cNvSpPr txBox="1"/>
          <p:nvPr/>
        </p:nvSpPr>
        <p:spPr>
          <a:xfrm>
            <a:off x="2985876" y="4380380"/>
            <a:ext cx="3172246" cy="2821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170"/>
              </a:lnSpc>
            </a:pPr>
            <a:r>
              <a:rPr lang="en-US" sz="1600" dirty="0" err="1">
                <a:solidFill>
                  <a:srgbClr val="EEECE1">
                    <a:lumMod val="10000"/>
                  </a:srgbClr>
                </a:solidFill>
                <a:latin typeface="Roboto"/>
              </a:rPr>
              <a:t>Năm</a:t>
            </a:r>
            <a:r>
              <a:rPr lang="en-US" sz="1600" dirty="0">
                <a:solidFill>
                  <a:srgbClr val="EEECE1">
                    <a:lumMod val="10000"/>
                  </a:srgbClr>
                </a:solidFill>
                <a:latin typeface="Roboto"/>
              </a:rPr>
              <a:t> </a:t>
            </a:r>
            <a:r>
              <a:rPr lang="en-US" sz="1600" dirty="0" err="1">
                <a:solidFill>
                  <a:srgbClr val="EEECE1">
                    <a:lumMod val="10000"/>
                  </a:srgbClr>
                </a:solidFill>
                <a:latin typeface="Roboto"/>
              </a:rPr>
              <a:t>học</a:t>
            </a:r>
            <a:r>
              <a:rPr lang="en-US" sz="1600" dirty="0">
                <a:solidFill>
                  <a:srgbClr val="EEECE1">
                    <a:lumMod val="10000"/>
                  </a:srgbClr>
                </a:solidFill>
                <a:latin typeface="Roboto"/>
              </a:rPr>
              <a:t>: 2022 - 2023</a:t>
            </a:r>
          </a:p>
        </p:txBody>
      </p:sp>
      <p:pic>
        <p:nvPicPr>
          <p:cNvPr id="15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/>
          <a:stretch>
            <a:fillRect/>
          </a:stretch>
        </p:blipFill>
        <p:spPr>
          <a:xfrm flipH="1">
            <a:off x="342900" y="3028604"/>
            <a:ext cx="1352550" cy="1779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620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23" y="-7327"/>
            <a:ext cx="9157026" cy="5150827"/>
          </a:xfrm>
        </p:spPr>
      </p:pic>
      <p:sp>
        <p:nvSpPr>
          <p:cNvPr id="5" name="TextBox 4"/>
          <p:cNvSpPr txBox="1"/>
          <p:nvPr/>
        </p:nvSpPr>
        <p:spPr>
          <a:xfrm>
            <a:off x="3048000" y="1123949"/>
            <a:ext cx="266700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836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ây mít - Đặc điểm, tác dụng, nên trồng ở đâu? - VƯS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550"/>
            <a:ext cx="5105400" cy="455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Quả Mít – Gia Trịnh - Bánh của Hương vị xư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546" y="1732"/>
            <a:ext cx="4052455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ẹo nhỏ và các món ngon làm từ mít ~ Ẩm Thực Thông Thá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3109" y="3028950"/>
            <a:ext cx="207264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Những món ngon từ mít cực ngon xua tan nóng bức ngày hè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3296" y="3028950"/>
            <a:ext cx="1958308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914401" y="5776"/>
            <a:ext cx="344857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Quan</a:t>
            </a:r>
            <a:r>
              <a:rPr lang="en-US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sát</a:t>
            </a:r>
            <a:r>
              <a:rPr lang="en-US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cây</a:t>
            </a:r>
            <a:r>
              <a:rPr lang="en-US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mít</a:t>
            </a:r>
            <a:endParaRPr lang="en-US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7600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hơ Cho Bé | Bài Thơ EM TẬP LÁI Ô TÔ | Thơ Mầm Non | Thơ Th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70" b="12475"/>
          <a:stretch/>
        </p:blipFill>
        <p:spPr bwMode="auto">
          <a:xfrm>
            <a:off x="0" y="819150"/>
            <a:ext cx="8991600" cy="432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07162" y="2447926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43600" y="1506248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03352" y="2114550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57423"/>
            <a:ext cx="1284562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05600" y="1200150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04675" y="123608"/>
            <a:ext cx="871135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Trò</a:t>
            </a:r>
            <a:r>
              <a:rPr lang="en-US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chơi</a:t>
            </a:r>
            <a:r>
              <a:rPr lang="en-US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vận</a:t>
            </a:r>
            <a:r>
              <a:rPr lang="en-US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động</a:t>
            </a:r>
            <a:r>
              <a:rPr lang="en-US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: ô </a:t>
            </a:r>
            <a:r>
              <a:rPr lang="en-US" sz="40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tô</a:t>
            </a:r>
            <a:r>
              <a:rPr lang="en-US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và</a:t>
            </a:r>
            <a:r>
              <a:rPr lang="en-US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chim</a:t>
            </a:r>
            <a:r>
              <a:rPr lang="en-US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sẻ</a:t>
            </a:r>
            <a:endParaRPr lang="en-US" sz="4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651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63</Words>
  <Application>Microsoft Office PowerPoint</Application>
  <PresentationFormat>On-screen Show (16:9)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SKY</dc:creator>
  <cp:lastModifiedBy>Windows User</cp:lastModifiedBy>
  <cp:revision>9</cp:revision>
  <dcterms:created xsi:type="dcterms:W3CDTF">2020-12-05T04:44:50Z</dcterms:created>
  <dcterms:modified xsi:type="dcterms:W3CDTF">2023-04-03T02:47:27Z</dcterms:modified>
</cp:coreProperties>
</file>