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8288000" cy="10287000"/>
  <p:notesSz cx="6858000" cy="9144000"/>
  <p:embeddedFontLst>
    <p:embeddedFont>
      <p:font typeface="DejaVu Serif Bold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3" d="100"/>
          <a:sy n="23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77" t="2898" r="2898" b="28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269290" y="9258300"/>
            <a:ext cx="3749421" cy="3557923"/>
            <a:chOff x="0" y="0"/>
            <a:chExt cx="856547" cy="812800"/>
          </a:xfrm>
        </p:grpSpPr>
        <p:sp>
          <p:nvSpPr>
            <p:cNvPr id="4" name="Freeform 4"/>
            <p:cNvSpPr/>
            <p:nvPr/>
          </p:nvSpPr>
          <p:spPr>
            <a:xfrm>
              <a:off x="23687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7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32399" y="-3830879"/>
            <a:ext cx="6166608" cy="61666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29819" y="9021091"/>
            <a:ext cx="5371769" cy="537176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78904">
            <a:off x="-6073749" y="6754407"/>
            <a:ext cx="14404600" cy="246187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70533" y="2558839"/>
            <a:ext cx="17146935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DejaVu Serif Bold"/>
              </a:rPr>
              <a:t>LĨNH VỰC PHÁT TRIỂN NGÔN NGỮ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44341" y="5227737"/>
            <a:ext cx="13599319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DejaVu Serif Bold"/>
              </a:rPr>
              <a:t>Truyện:Tàu thuỷ tí hon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624" b="2023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49305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629" r="10629" b="414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71" r="10171" b="30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788" r="8512" b="29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801978" y="-477311"/>
            <a:ext cx="21891955" cy="10115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34407" y="603829"/>
            <a:ext cx="20956815" cy="9683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914" t="1293" r="1000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10</Words>
  <Application>Microsoft Office PowerPoint</Application>
  <PresentationFormat>Custom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cp:lastModifiedBy>Admin</cp:lastModifiedBy>
  <cp:revision>5</cp:revision>
  <dcterms:created xsi:type="dcterms:W3CDTF">2006-08-16T00:00:00Z</dcterms:created>
  <dcterms:modified xsi:type="dcterms:W3CDTF">2023-04-27T02:10:26Z</dcterms:modified>
  <dc:identifier>DAFflIa8Zy8</dc:identifier>
</cp:coreProperties>
</file>