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3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83D"/>
    <a:srgbClr val="FCD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600D-9860-4FFE-986B-401315732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6F839-98C2-4860-AEFC-A61A4FC15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C493-097B-4322-A121-93AF78E3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5519C-790C-477B-8DC6-A16DC3CE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E8DC-9CC5-4598-A524-C5FE5F58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D4BB-097B-4004-9B61-6E5FFF87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BB257-75C5-4759-8215-64EFD6A98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04D48-9150-4254-80DB-B5C71316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61644-2046-4F50-ADAA-6837F8F1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EB705-430E-481A-94C3-31B19205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4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3A8009-5E22-4AC7-BD13-FEAE7191C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EC6C3-3603-4BB7-B7F8-7BB6C2CCC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B86E-E98B-433A-B90A-05DF6DE09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A857D-207C-498F-B300-221204B3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AD107-82F1-432B-94AB-F422E3C9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CE14-54EC-4728-BF63-5803D04EC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5E604-8782-468C-97A2-437A79BE6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3485-FD71-4454-9752-C6A04E60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C1CC3-2643-4CEE-8875-05F879656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CE707-D563-4D37-B23A-B66B0E72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0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196E-6DCE-4D52-B7D1-0B7B5F9F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AA13A-18D2-4695-B4CC-EE519F192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672E9-F3A6-4212-855D-F14ADA35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18F5C-A48F-45C3-84A9-D46E3FAD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47308-1FEC-4E4B-99A3-7EEC44C8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06D1-CB01-4636-9E7A-85A5E591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CEF71-EA19-4650-8F24-A5DAF5D3E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3E946-B54E-4701-9B86-7F3AC3751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A1C51-7591-4577-96C5-C0AB726F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034ED-6525-491A-9739-B966FB71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AB5C9-CB3C-4B7F-B834-DE3A34C46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9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1EDC-3139-4EDE-A38A-9B89A080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5D59B-AED8-4ADB-A199-399E9390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7EFAF-03D3-4A34-B20A-FA951EFEE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0343E-187F-415F-AFEB-02A176B3A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D7CF7-8533-4561-9744-C224A0741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3506E-6FE7-4A11-A9CD-7C5EB2AB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8F980-D10E-4352-A5D0-EB433083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3268A-A0CB-4DBB-A970-4BAD4645C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7EB2-58A9-4D02-8452-4DC3D5D3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BF13A-9EAA-4200-9875-77B7279FD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D443C-7378-4B44-8613-84505CDB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3B33B-20E1-429D-BBF3-E63438A03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237C8-08BB-42D4-AEFE-FA3CE405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E8F20-5B02-4C1B-A0B9-6D1EB058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3FCF2-3147-4054-B9A1-DF183CCE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A3FB4-F848-4899-AF1A-10F888F8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E6088-E901-4119-A30E-3FA35F3D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AC3D6-1087-4677-9723-539B1DFFB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1F9DC-0EAA-4272-8C4D-0D287B09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BC7E-7004-4B23-B54B-3F3AB1B5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6A8BF-7196-4CD4-9869-7515C829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D4B0-E7E2-44D5-B71A-25997510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CF9FA-380B-4A9E-9EF8-813E289AF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8B27E-8C27-448A-BF43-F3D13F9E8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4860F-4F35-4F12-A6C1-15E93B63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ADC7A-A7B9-4B8D-AF5E-374E0A96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40BC6-A30E-458C-AA7A-74D80BB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0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8C009-D5F8-4EE1-85D1-3E45E58B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586EA-3E6D-4390-9B13-08385BB5D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A9ABC-5242-4901-954A-696525C4A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A68D-352F-4B42-B1D5-275E75BB8E7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38A7E-9569-48C7-B1FC-D64FFC596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57C0-B799-474D-9369-1F054CF1B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8956C-46D3-4D70-B852-02A6F6841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microsoft.com/office/2007/relationships/media" Target="../media/media8.m4a"/><Relationship Id="rId16" Type="http://schemas.openxmlformats.org/officeDocument/2006/relationships/image" Target="../media/image4.png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182E61DE-0B2E-EA01-4620-0820AE556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21" y="1825625"/>
            <a:ext cx="2899758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F5D13-1750-8DCC-2AE8-0F61907BF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719E43-12C3-7A11-A0BF-6FD0AFEA10D6}"/>
              </a:ext>
            </a:extLst>
          </p:cNvPr>
          <p:cNvSpPr/>
          <p:nvPr/>
        </p:nvSpPr>
        <p:spPr>
          <a:xfrm>
            <a:off x="1904998" y="2841515"/>
            <a:ext cx="838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600" b="1" baseline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EDA2B-70F9-0369-54E7-86E93B4284A6}"/>
              </a:ext>
            </a:extLst>
          </p:cNvPr>
          <p:cNvSpPr/>
          <p:nvPr/>
        </p:nvSpPr>
        <p:spPr>
          <a:xfrm>
            <a:off x="2647118" y="3857178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3200" b="1" baseline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GÀ CON</a:t>
            </a:r>
            <a:endParaRPr lang="en-US" sz="3200" b="1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	  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( 24-36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	   </a:t>
            </a:r>
            <a:r>
              <a:rPr lang="en-US" sz="2400" b="1" i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TK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GV.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b="1" i="1" baseline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204FC1-35C1-F04F-0776-12F825F68F27}"/>
              </a:ext>
            </a:extLst>
          </p:cNvPr>
          <p:cNvSpPr txBox="1"/>
          <p:nvPr/>
        </p:nvSpPr>
        <p:spPr>
          <a:xfrm>
            <a:off x="3001615" y="160322"/>
            <a:ext cx="6188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CHIM ÉN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83EF96-B729-E347-8EA7-F581242EC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04" y="849838"/>
            <a:ext cx="1960523" cy="1960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B0BC5B-3D2B-5E46-62D2-CEF53CC84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6" y="3089063"/>
            <a:ext cx="228510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Audio 6">
            <a:hlinkClick r:id="" action="ppaction://media"/>
            <a:extLst>
              <a:ext uri="{FF2B5EF4-FFF2-40B4-BE49-F238E27FC236}">
                <a16:creationId xmlns:a16="http://schemas.microsoft.com/office/drawing/2014/main" id="{99CE0E87-D98C-1809-06C0-D2930A453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7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22"/>
    </mc:Choice>
    <mc:Fallback xmlns="">
      <p:transition spd="slow" advTm="24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CE23-B0CA-A80F-8966-1CAC71F7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98DA-ADC3-3070-791B-9D9A67851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99C45-DEE0-B961-6016-FA4B80BF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8B21C-8F41-90B0-413E-E6E5C51E5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100000" l="12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21" y="702365"/>
            <a:ext cx="5098418" cy="570718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092BB83-1E75-6998-F506-6A05DE19DFE0}"/>
              </a:ext>
            </a:extLst>
          </p:cNvPr>
          <p:cNvSpPr/>
          <p:nvPr/>
        </p:nvSpPr>
        <p:spPr>
          <a:xfrm rot="14350818">
            <a:off x="3974573" y="5453403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F41DA22-CD4C-7868-E702-C57F7784E481}"/>
              </a:ext>
            </a:extLst>
          </p:cNvPr>
          <p:cNvSpPr/>
          <p:nvPr/>
        </p:nvSpPr>
        <p:spPr>
          <a:xfrm rot="5400000">
            <a:off x="6462524" y="3099258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4FA3CBF-2539-386A-D664-215CBF2038BF}"/>
              </a:ext>
            </a:extLst>
          </p:cNvPr>
          <p:cNvSpPr/>
          <p:nvPr/>
        </p:nvSpPr>
        <p:spPr>
          <a:xfrm rot="5400000">
            <a:off x="8704160" y="1839971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05FFE4-8799-F6FC-42CD-F518FAC37B38}"/>
              </a:ext>
            </a:extLst>
          </p:cNvPr>
          <p:cNvSpPr/>
          <p:nvPr/>
        </p:nvSpPr>
        <p:spPr>
          <a:xfrm rot="16200000">
            <a:off x="6959783" y="1483209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03196B4-1B38-3313-DA0D-D4B2DEBD4A70}"/>
              </a:ext>
            </a:extLst>
          </p:cNvPr>
          <p:cNvSpPr/>
          <p:nvPr/>
        </p:nvSpPr>
        <p:spPr>
          <a:xfrm>
            <a:off x="7165196" y="271064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3262487-486A-4B52-081D-04ECE2D0A17B}"/>
              </a:ext>
            </a:extLst>
          </p:cNvPr>
          <p:cNvSpPr/>
          <p:nvPr/>
        </p:nvSpPr>
        <p:spPr>
          <a:xfrm rot="6138581">
            <a:off x="5965313" y="5179266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6A1FCAB-A1A8-9790-EEC6-963C754AC274}"/>
              </a:ext>
            </a:extLst>
          </p:cNvPr>
          <p:cNvSpPr/>
          <p:nvPr/>
        </p:nvSpPr>
        <p:spPr>
          <a:xfrm>
            <a:off x="4905164" y="1505008"/>
            <a:ext cx="410817" cy="497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8DFDA-2AB6-383F-02DB-1CCA781585FB}"/>
              </a:ext>
            </a:extLst>
          </p:cNvPr>
          <p:cNvSpPr txBox="1"/>
          <p:nvPr/>
        </p:nvSpPr>
        <p:spPr>
          <a:xfrm>
            <a:off x="4751834" y="6226342"/>
            <a:ext cx="30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3F2F8-63E8-3B43-75D4-1234D4A71ACE}"/>
              </a:ext>
            </a:extLst>
          </p:cNvPr>
          <p:cNvSpPr txBox="1"/>
          <p:nvPr/>
        </p:nvSpPr>
        <p:spPr>
          <a:xfrm>
            <a:off x="5957229" y="5730445"/>
            <a:ext cx="30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5" name="Audio 6">
            <a:hlinkClick r:id="" action="ppaction://media"/>
            <a:extLst>
              <a:ext uri="{FF2B5EF4-FFF2-40B4-BE49-F238E27FC236}">
                <a16:creationId xmlns:a16="http://schemas.microsoft.com/office/drawing/2014/main" id="{6A100A09-550B-E49F-4415-05584D25F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/>
      <p:bldP spid="13" grpId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D4CF-B9FC-4493-A530-4F0F07DA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91AA24-776F-40EA-86C8-059CCF8D7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" y="0"/>
            <a:ext cx="12196356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6E3F7-E5AC-406F-93E7-624A35119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8" t="7321" r="6897" b="18065"/>
          <a:stretch/>
        </p:blipFill>
        <p:spPr>
          <a:xfrm>
            <a:off x="2012672" y="3090091"/>
            <a:ext cx="2862468" cy="27697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09722-A932-4C71-A4EC-5A0B5D0892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74" y="3043708"/>
            <a:ext cx="2862468" cy="28624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5156D-07D6-409A-B510-4A5F87501BDB}"/>
              </a:ext>
            </a:extLst>
          </p:cNvPr>
          <p:cNvSpPr txBox="1"/>
          <p:nvPr/>
        </p:nvSpPr>
        <p:spPr>
          <a:xfrm>
            <a:off x="2597426" y="5859794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thóc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76E68-D096-40BC-898D-53C439E40560}"/>
              </a:ext>
            </a:extLst>
          </p:cNvPr>
          <p:cNvSpPr txBox="1"/>
          <p:nvPr/>
        </p:nvSpPr>
        <p:spPr>
          <a:xfrm>
            <a:off x="7973459" y="5846544"/>
            <a:ext cx="172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gạo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2D497D3-162B-48EE-83E6-F6ADFCF11D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309444"/>
      </p:ext>
    </p:extLst>
  </p:cSld>
  <p:clrMapOvr>
    <a:masterClrMapping/>
  </p:clrMapOvr>
  <p:transition spd="slow" advTm="299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03F25-F376-4531-98A5-62DD440C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453DBA-09BD-4655-B86D-942B0DF2A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6"/>
            <a:ext cx="12192000" cy="69033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5703D-0476-48E5-BE8E-5468654A4D10}"/>
              </a:ext>
            </a:extLst>
          </p:cNvPr>
          <p:cNvSpPr txBox="1"/>
          <p:nvPr/>
        </p:nvSpPr>
        <p:spPr>
          <a:xfrm>
            <a:off x="838200" y="365125"/>
            <a:ext cx="9087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Ngoài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con ra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khác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B3A9A-4D77-49F0-900B-036FD5B0C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95473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7784" r="4470"/>
          <a:stretch/>
        </p:blipFill>
        <p:spPr>
          <a:xfrm flipH="1">
            <a:off x="222526" y="1206031"/>
            <a:ext cx="5051838" cy="4783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80692-5682-4A2B-91EC-BDFE708BD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333" l="1969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6" y="1775702"/>
            <a:ext cx="3183248" cy="3759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79B1E-D6FD-433E-91D7-6BF3F52B7CFC}"/>
              </a:ext>
            </a:extLst>
          </p:cNvPr>
          <p:cNvSpPr txBox="1"/>
          <p:nvPr/>
        </p:nvSpPr>
        <p:spPr>
          <a:xfrm>
            <a:off x="2450970" y="5620457"/>
            <a:ext cx="23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trống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C7053-11E3-4C29-9142-AAD727716D00}"/>
              </a:ext>
            </a:extLst>
          </p:cNvPr>
          <p:cNvSpPr txBox="1"/>
          <p:nvPr/>
        </p:nvSpPr>
        <p:spPr>
          <a:xfrm>
            <a:off x="6704236" y="5620457"/>
            <a:ext cx="23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mái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440160-5F67-4E23-8327-963E7CDA33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984988"/>
      </p:ext>
    </p:extLst>
  </p:cSld>
  <p:clrMapOvr>
    <a:masterClrMapping/>
  </p:clrMapOvr>
  <p:transition spd="med" advTm="2328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E833-059C-4C9B-92FF-3DF9D349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1BEC7B-833A-485B-A730-C245EEA95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047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5C604-3DE7-403D-947F-65AECD457988}"/>
              </a:ext>
            </a:extLst>
          </p:cNvPr>
          <p:cNvSpPr txBox="1"/>
          <p:nvPr/>
        </p:nvSpPr>
        <p:spPr>
          <a:xfrm>
            <a:off x="6095999" y="50249"/>
            <a:ext cx="2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DỤC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76DF7-3423-419E-A340-5AFA396F85C9}"/>
              </a:ext>
            </a:extLst>
          </p:cNvPr>
          <p:cNvSpPr txBox="1"/>
          <p:nvPr/>
        </p:nvSpPr>
        <p:spPr>
          <a:xfrm>
            <a:off x="3657599" y="723330"/>
            <a:ext cx="8295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thương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đáng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chính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hãy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biết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5009FB-A7E8-4E40-B694-8E4B685700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89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763">
        <p15:prstTrans prst="fallOver"/>
      </p:transition>
    </mc:Choice>
    <mc:Fallback xmlns="">
      <p:transition spd="slow" advTm="21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4779-50EB-4A86-9191-DE3F431D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0970D-3B0D-46DD-9A62-52DC5B4D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D44E3-B6CD-4CB0-A2AD-8A682963A0B8}"/>
              </a:ext>
            </a:extLst>
          </p:cNvPr>
          <p:cNvSpPr txBox="1"/>
          <p:nvPr/>
        </p:nvSpPr>
        <p:spPr>
          <a:xfrm>
            <a:off x="4002157" y="1741573"/>
            <a:ext cx="4492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463CF8-E3C7-4D7F-9984-9DED7D525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13" end="422.91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31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221">
        <p15:prstTrans prst="peelOff"/>
      </p:transition>
    </mc:Choice>
    <mc:Fallback xmlns="">
      <p:transition spd="slow" advTm="12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F664-1AD1-4153-A767-409DA5A0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3F40D-328D-42EB-8C8F-57CBE609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D567C-CBC1-4737-88FA-9DE17B66A1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2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5" y="3512325"/>
            <a:ext cx="2662624" cy="298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F9FB1-3290-4090-8A45-B96E114C33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5473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7784" r="4470"/>
          <a:stretch/>
        </p:blipFill>
        <p:spPr>
          <a:xfrm flipH="1">
            <a:off x="3120964" y="2055813"/>
            <a:ext cx="5051838" cy="4783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30A42-C60C-411B-9E7F-54B6BF4AC5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9333" l="1969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77" y="2733134"/>
            <a:ext cx="3183248" cy="37597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2CABA-8C72-4CF5-A630-7308C03F2079}"/>
              </a:ext>
            </a:extLst>
          </p:cNvPr>
          <p:cNvSpPr txBox="1"/>
          <p:nvPr/>
        </p:nvSpPr>
        <p:spPr>
          <a:xfrm>
            <a:off x="3346174" y="104471"/>
            <a:ext cx="549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 : THI XEM AI NHANH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20B923-1278-4B47-B678-E8A83C2876AE}"/>
              </a:ext>
            </a:extLst>
          </p:cNvPr>
          <p:cNvSpPr/>
          <p:nvPr/>
        </p:nvSpPr>
        <p:spPr>
          <a:xfrm>
            <a:off x="181065" y="234500"/>
            <a:ext cx="1905000" cy="17526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A60087-6CF3-4299-91C0-A53E1CDFF57F}"/>
              </a:ext>
            </a:extLst>
          </p:cNvPr>
          <p:cNvSpPr/>
          <p:nvPr/>
        </p:nvSpPr>
        <p:spPr>
          <a:xfrm>
            <a:off x="440766" y="470959"/>
            <a:ext cx="1385598" cy="12863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834E5-DC99-4F01-87C6-4F5E502A5C58}"/>
              </a:ext>
            </a:extLst>
          </p:cNvPr>
          <p:cNvSpPr txBox="1"/>
          <p:nvPr/>
        </p:nvSpPr>
        <p:spPr>
          <a:xfrm>
            <a:off x="-520914" y="-66915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6600" b="1" dirty="0">
                <a:solidFill>
                  <a:srgbClr val="FF0000"/>
                </a:solidFill>
              </a:rPr>
              <a:t>5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9C809-6E01-44B6-8771-F6184BDA189C}"/>
              </a:ext>
            </a:extLst>
          </p:cNvPr>
          <p:cNvSpPr txBox="1"/>
          <p:nvPr/>
        </p:nvSpPr>
        <p:spPr>
          <a:xfrm>
            <a:off x="-47535" y="556802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68701-DC6D-4BFC-A4DB-3576B01E951A}"/>
              </a:ext>
            </a:extLst>
          </p:cNvPr>
          <p:cNvSpPr txBox="1"/>
          <p:nvPr/>
        </p:nvSpPr>
        <p:spPr>
          <a:xfrm>
            <a:off x="-34541" y="547424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CB1342-B227-4976-877C-94E47CF740C1}"/>
              </a:ext>
            </a:extLst>
          </p:cNvPr>
          <p:cNvSpPr txBox="1"/>
          <p:nvPr/>
        </p:nvSpPr>
        <p:spPr>
          <a:xfrm>
            <a:off x="-19331" y="496808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899378-3AB3-4B3B-951B-B42F022D2F57}"/>
              </a:ext>
            </a:extLst>
          </p:cNvPr>
          <p:cNvSpPr txBox="1"/>
          <p:nvPr/>
        </p:nvSpPr>
        <p:spPr>
          <a:xfrm>
            <a:off x="-19331" y="46158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E7A97-FB39-43BF-9F65-7A97FED7BCBC}"/>
              </a:ext>
            </a:extLst>
          </p:cNvPr>
          <p:cNvSpPr txBox="1"/>
          <p:nvPr/>
        </p:nvSpPr>
        <p:spPr>
          <a:xfrm>
            <a:off x="-827847" y="532035"/>
            <a:ext cx="3948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F5472-567D-4D4C-A747-1828E2027506}"/>
              </a:ext>
            </a:extLst>
          </p:cNvPr>
          <p:cNvGrpSpPr/>
          <p:nvPr/>
        </p:nvGrpSpPr>
        <p:grpSpPr>
          <a:xfrm>
            <a:off x="575274" y="898201"/>
            <a:ext cx="1214176" cy="425198"/>
            <a:chOff x="-2261300" y="6227003"/>
            <a:chExt cx="1697550" cy="815904"/>
          </a:xfrm>
        </p:grpSpPr>
        <p:sp>
          <p:nvSpPr>
            <p:cNvPr id="19" name="Pentagon 10">
              <a:extLst>
                <a:ext uri="{FF2B5EF4-FFF2-40B4-BE49-F238E27FC236}">
                  <a16:creationId xmlns:a16="http://schemas.microsoft.com/office/drawing/2014/main" id="{FF0D4327-EB73-4794-B29E-B7E7F5F6CB12}"/>
                </a:ext>
              </a:extLst>
            </p:cNvPr>
            <p:cNvSpPr/>
            <p:nvPr/>
          </p:nvSpPr>
          <p:spPr>
            <a:xfrm>
              <a:off x="-2261300" y="6227003"/>
              <a:ext cx="1697550" cy="815904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8F535F-5C62-47E3-8649-5F88054AD12D}"/>
                </a:ext>
              </a:extLst>
            </p:cNvPr>
            <p:cNvSpPr txBox="1"/>
            <p:nvPr/>
          </p:nvSpPr>
          <p:spPr>
            <a:xfrm>
              <a:off x="-2261300" y="6227003"/>
              <a:ext cx="1381453" cy="708704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129A46-DD18-4DC2-A96B-6C4C19D0D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9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7266">
        <p14:gallery dir="l"/>
      </p:transition>
    </mc:Choice>
    <mc:Fallback xmlns="">
      <p:transition spd="slow" advTm="67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  <p:extLst>
    <p:ext uri="{E180D4A7-C9FB-4DFB-919C-405C955672EB}">
      <p14:showEvtLst xmlns:p14="http://schemas.microsoft.com/office/powerpoint/2010/main">
        <p14:triggerEvt type="onClick" time="39011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34AF-D670-4B7C-B2A3-41617D81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DE2E9C-C695-48AE-9D8F-6B5C33B23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0"/>
            <a:ext cx="12230716" cy="68789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B3B4F-FE1F-4BAE-85B5-E7F38A06443D}"/>
              </a:ext>
            </a:extLst>
          </p:cNvPr>
          <p:cNvSpPr txBox="1"/>
          <p:nvPr/>
        </p:nvSpPr>
        <p:spPr>
          <a:xfrm>
            <a:off x="3892306" y="72737"/>
            <a:ext cx="444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 : MẮT AI TINH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4A555B-5061-47DA-B6E6-C3D79A9BDB37}"/>
              </a:ext>
            </a:extLst>
          </p:cNvPr>
          <p:cNvSpPr/>
          <p:nvPr/>
        </p:nvSpPr>
        <p:spPr>
          <a:xfrm>
            <a:off x="161680" y="138044"/>
            <a:ext cx="1905000" cy="1752600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8E32DF-6FCE-4130-8BB1-64ED427EB422}"/>
              </a:ext>
            </a:extLst>
          </p:cNvPr>
          <p:cNvSpPr/>
          <p:nvPr/>
        </p:nvSpPr>
        <p:spPr>
          <a:xfrm>
            <a:off x="421381" y="374503"/>
            <a:ext cx="1385598" cy="12863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7A496-B949-4A9D-9693-5EB079CF7B07}"/>
              </a:ext>
            </a:extLst>
          </p:cNvPr>
          <p:cNvSpPr txBox="1"/>
          <p:nvPr/>
        </p:nvSpPr>
        <p:spPr>
          <a:xfrm>
            <a:off x="-540299" y="-765612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6600" b="1" dirty="0">
                <a:solidFill>
                  <a:srgbClr val="FF0000"/>
                </a:solidFill>
              </a:rPr>
              <a:t>5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66EF5-F218-4CB1-8EBF-BDCD1825474E}"/>
              </a:ext>
            </a:extLst>
          </p:cNvPr>
          <p:cNvSpPr txBox="1"/>
          <p:nvPr/>
        </p:nvSpPr>
        <p:spPr>
          <a:xfrm>
            <a:off x="-66920" y="460346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A8F76-4759-40F8-BBEC-C29ECC6572D2}"/>
              </a:ext>
            </a:extLst>
          </p:cNvPr>
          <p:cNvSpPr txBox="1"/>
          <p:nvPr/>
        </p:nvSpPr>
        <p:spPr>
          <a:xfrm>
            <a:off x="-53926" y="450968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B09E1-BAF9-4248-8EBC-4209AA8B70C4}"/>
              </a:ext>
            </a:extLst>
          </p:cNvPr>
          <p:cNvSpPr txBox="1"/>
          <p:nvPr/>
        </p:nvSpPr>
        <p:spPr>
          <a:xfrm>
            <a:off x="-38716" y="400352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0BEE4-5AB6-49EC-9555-4F69B048761B}"/>
              </a:ext>
            </a:extLst>
          </p:cNvPr>
          <p:cNvSpPr txBox="1"/>
          <p:nvPr/>
        </p:nvSpPr>
        <p:spPr>
          <a:xfrm>
            <a:off x="-38716" y="365125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FC2D2-6DDA-4318-9F89-7ABA48BAB9B9}"/>
              </a:ext>
            </a:extLst>
          </p:cNvPr>
          <p:cNvSpPr txBox="1"/>
          <p:nvPr/>
        </p:nvSpPr>
        <p:spPr>
          <a:xfrm>
            <a:off x="-847232" y="435579"/>
            <a:ext cx="3948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219479-AA88-428C-8B41-293914819CD8}"/>
              </a:ext>
            </a:extLst>
          </p:cNvPr>
          <p:cNvGrpSpPr/>
          <p:nvPr/>
        </p:nvGrpSpPr>
        <p:grpSpPr>
          <a:xfrm>
            <a:off x="555889" y="801745"/>
            <a:ext cx="1214176" cy="425198"/>
            <a:chOff x="-2261300" y="6227003"/>
            <a:chExt cx="1697550" cy="815904"/>
          </a:xfrm>
        </p:grpSpPr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34B117DB-C82C-4970-B3B1-DB5F4AFD4DD6}"/>
                </a:ext>
              </a:extLst>
            </p:cNvPr>
            <p:cNvSpPr/>
            <p:nvPr/>
          </p:nvSpPr>
          <p:spPr>
            <a:xfrm>
              <a:off x="-2261300" y="6227003"/>
              <a:ext cx="1697550" cy="815904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56C915-6D40-40B8-91D4-FC57B8A379C6}"/>
                </a:ext>
              </a:extLst>
            </p:cNvPr>
            <p:cNvSpPr txBox="1"/>
            <p:nvPr/>
          </p:nvSpPr>
          <p:spPr>
            <a:xfrm>
              <a:off x="-2261300" y="6227003"/>
              <a:ext cx="1381453" cy="708704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48F3226-ECD4-492C-B828-3C284AF7E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2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58" y="5412312"/>
            <a:ext cx="1302544" cy="14580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A705D7-C720-45AF-BCB3-265F5CC108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5473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7784" r="4470"/>
          <a:stretch/>
        </p:blipFill>
        <p:spPr>
          <a:xfrm flipH="1">
            <a:off x="1464041" y="1508348"/>
            <a:ext cx="2975036" cy="28172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F5F398-C122-4D5F-96E4-7A92A69D7A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9333" l="1969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9376" y="1973063"/>
            <a:ext cx="1947812" cy="2300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1E61AB-ECA7-44D8-9576-45BFE451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2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756" y="5406120"/>
            <a:ext cx="1302544" cy="14580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E5B5F6-7AE8-45B6-ACF4-7D2F5DF23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12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5390" y="2689479"/>
            <a:ext cx="1302544" cy="1458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7AD53B-C862-41EA-93A7-368B294BA9C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91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t="22503" b="13586"/>
          <a:stretch/>
        </p:blipFill>
        <p:spPr>
          <a:xfrm>
            <a:off x="9605390" y="2253186"/>
            <a:ext cx="3110308" cy="20870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106784-6578-444C-9820-00A10FFDA3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91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t="22503" b="13586"/>
          <a:stretch/>
        </p:blipFill>
        <p:spPr>
          <a:xfrm>
            <a:off x="967883" y="5063368"/>
            <a:ext cx="3110308" cy="20870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994CB6-E94A-42C2-99EE-F45F3ADEC78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91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t="22503" b="13586"/>
          <a:stretch/>
        </p:blipFill>
        <p:spPr>
          <a:xfrm>
            <a:off x="8002756" y="4980030"/>
            <a:ext cx="3110308" cy="20870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324A95-2E3E-4077-B058-119B49B32D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9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5402">
        <p14:doors dir="vert"/>
      </p:transition>
    </mc:Choice>
    <mc:Fallback xmlns="">
      <p:transition spd="slow" advTm="65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23789 0.08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23 L 0.15143 -0.1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15 -0.012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  <p:extLst>
    <p:ext uri="{E180D4A7-C9FB-4DFB-919C-405C955672EB}">
      <p14:showEvtLst xmlns:p14="http://schemas.microsoft.com/office/powerpoint/2010/main">
        <p14:triggerEvt type="onClick" time="30073" objId="1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4.1|2.2|43.1|11.8|10.5|3.5|12.5|10.7|1.9|14.2|10.7|1.6|9.3|7.1|1.6|15.8|5.8|1.5|11.7|5.5|6.2|1.8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.8|2.2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|3.3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4.8|6.7|12.5|25.6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4.3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139</Words>
  <Application>Microsoft Office PowerPoint</Application>
  <PresentationFormat>Widescreen</PresentationFormat>
  <Paragraphs>33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Do thi hai</dc:creator>
  <cp:lastModifiedBy>Ha Do thi hai</cp:lastModifiedBy>
  <cp:revision>7</cp:revision>
  <dcterms:created xsi:type="dcterms:W3CDTF">2022-01-03T14:49:01Z</dcterms:created>
  <dcterms:modified xsi:type="dcterms:W3CDTF">2023-02-28T13:29:12Z</dcterms:modified>
</cp:coreProperties>
</file>