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90" y="-588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5815" y="2569845"/>
            <a:ext cx="7228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VĂN HỌC</a:t>
            </a: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72840" y="4419600"/>
            <a:ext cx="4035425" cy="1222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1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688" y="5794375"/>
            <a:ext cx="65944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NĂM HỌC: 2022- 2023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I.MỤC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41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3465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Custom</PresentationFormat>
  <Paragraphs>66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SKY</cp:lastModifiedBy>
  <cp:revision>30</cp:revision>
  <dcterms:created xsi:type="dcterms:W3CDTF">2009-12-29T15:23:02Z</dcterms:created>
  <dcterms:modified xsi:type="dcterms:W3CDTF">2023-11-28T08:21:00Z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