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16" y="-7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28/11/2023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05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28/11/2023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89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28/11/2023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22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28/11/2023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9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28/11/2023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172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28/11/2023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353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28/11/2023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19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28/11/2023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97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28/11/2023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42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28/11/2023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412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28/11/2023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435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558BE-A574-4F37-9A7F-887B04DC4785}" type="datetimeFigureOut">
              <a:rPr lang="en-US" smtClean="0"/>
              <a:t>28/11/2023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719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50" name="Picture 10" descr="Hình ảnh có liên quan">
            <a:extLst>
              <a:ext uri="{FF2B5EF4-FFF2-40B4-BE49-F238E27FC236}">
                <a16:creationId xmlns:a16="http://schemas.microsoft.com/office/drawing/2014/main" xmlns="" id="{27B96E65-8163-4372-8A0D-E367FE01B2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451" name="Text Box 12">
            <a:extLst>
              <a:ext uri="{FF2B5EF4-FFF2-40B4-BE49-F238E27FC236}">
                <a16:creationId xmlns:a16="http://schemas.microsoft.com/office/drawing/2014/main" xmlns="" id="{966D6A9C-86A5-4C75-BA15-355517B5A4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438" y="241300"/>
            <a:ext cx="7739062" cy="7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solidFill>
                  <a:srgbClr val="15058D"/>
                </a:solidFill>
                <a:latin typeface="Arial" panose="020B0604020202020204" pitchFamily="34" charset="0"/>
              </a:rPr>
              <a:t>PHÒNG GIÁO DỤC VÀ ĐÀO TẠO QUẬN LONG BIÊN</a:t>
            </a:r>
          </a:p>
          <a:p>
            <a:pPr algn="ctr" eaLnBrk="1" hangingPunct="1"/>
            <a:r>
              <a:rPr lang="en-US" altLang="en-US" b="1">
                <a:solidFill>
                  <a:srgbClr val="15058D"/>
                </a:solidFill>
                <a:latin typeface="Arial" panose="020B0604020202020204" pitchFamily="34" charset="0"/>
              </a:rPr>
              <a:t>TRƯỜNG MẦM NON CHIM ÉN</a:t>
            </a:r>
          </a:p>
        </p:txBody>
      </p:sp>
      <p:pic>
        <p:nvPicPr>
          <p:cNvPr id="104452" name="Picture 14" descr="khung doi">
            <a:extLst>
              <a:ext uri="{FF2B5EF4-FFF2-40B4-BE49-F238E27FC236}">
                <a16:creationId xmlns:a16="http://schemas.microsoft.com/office/drawing/2014/main" xmlns="" id="{D1AE02E9-9FA5-439D-A3B5-16288AF7EE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3" y="42863"/>
            <a:ext cx="9144000" cy="51435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</a:extLst>
        </p:spPr>
      </p:pic>
      <p:sp>
        <p:nvSpPr>
          <p:cNvPr id="2053" name="Text Box 15">
            <a:extLst>
              <a:ext uri="{FF2B5EF4-FFF2-40B4-BE49-F238E27FC236}">
                <a16:creationId xmlns:a16="http://schemas.microsoft.com/office/drawing/2014/main" xmlns="" id="{0D71A1ED-D49F-492E-9FAA-9DDA0297E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413" y="2409303"/>
            <a:ext cx="8229600" cy="5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GB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vi-VN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zích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zắc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4454" name="Hình ảnh 6">
            <a:extLst>
              <a:ext uri="{FF2B5EF4-FFF2-40B4-BE49-F238E27FC236}">
                <a16:creationId xmlns:a16="http://schemas.microsoft.com/office/drawing/2014/main" xmlns="" id="{266C4E50-3B74-4BE3-B401-E653125D690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981075"/>
            <a:ext cx="898525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Hộp Văn bản 2">
            <a:extLst>
              <a:ext uri="{FF2B5EF4-FFF2-40B4-BE49-F238E27FC236}">
                <a16:creationId xmlns:a16="http://schemas.microsoft.com/office/drawing/2014/main" xmlns="" id="{8D34FBDA-8798-4B46-A302-88148E2BFF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409950"/>
            <a:ext cx="472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3 - 4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6" name="Hộp Văn bản 3">
            <a:extLst>
              <a:ext uri="{FF2B5EF4-FFF2-40B4-BE49-F238E27FC236}">
                <a16:creationId xmlns:a16="http://schemas.microsoft.com/office/drawing/2014/main" xmlns="" id="{052284F7-7966-49C1-81DA-9E5EF6780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688" y="4108450"/>
            <a:ext cx="5865812" cy="5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Giang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Huyền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457" name="Hộp Văn bản 1">
            <a:extLst>
              <a:ext uri="{FF2B5EF4-FFF2-40B4-BE49-F238E27FC236}">
                <a16:creationId xmlns:a16="http://schemas.microsoft.com/office/drawing/2014/main" xmlns="" id="{44837C1C-B281-4005-BD7A-5537358B5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9713" y="1654175"/>
            <a:ext cx="6122987" cy="461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ĐỘNG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0203886"/>
      </p:ext>
    </p:extLst>
  </p:cSld>
  <p:clrMapOvr>
    <a:masterClrMapping/>
  </p:clrMapOvr>
  <p:transition spd="slow" advTm="23857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5" grpId="0"/>
      <p:bldP spid="20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ải miễn phí Ảnh vector động vật | Zuize.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0200" cy="5138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2299527" y="2110085"/>
            <a:ext cx="454496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Đi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–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chạy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vòng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tròn</a:t>
            </a:r>
            <a:endParaRPr lang="en-US" sz="36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71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83.727 vector động vật dễ thương, độ phân giải cao, down ngay giá rẻ nhất -  Mua bán hình ảnh shutterstock giá rẻ chỉ từ 3.000 đ trong 2 phú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58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09600" y="2876550"/>
            <a:ext cx="82575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Bài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tập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phát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triển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chung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3664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83.727 vector động vật dễ thương, độ phân giải cao, down ngay giá rẻ nhất -  Mua bán hình ảnh shutterstock giá rẻ chỉ từ 3.000 đ trong 2 phú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83" y="0"/>
            <a:ext cx="9067799" cy="508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996306" y="2571750"/>
            <a:ext cx="713060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Vận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động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cơ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bản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:</a:t>
            </a:r>
          </a:p>
          <a:p>
            <a:pPr algn="ctr"/>
            <a:r>
              <a:rPr lang="en-US" sz="48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Bò</a:t>
            </a:r>
            <a:r>
              <a:rPr lang="en-US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theo</a:t>
            </a:r>
            <a:r>
              <a:rPr lang="en-US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đường</a:t>
            </a:r>
            <a:r>
              <a:rPr lang="en-US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zích</a:t>
            </a:r>
            <a:r>
              <a:rPr lang="en-US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zắc</a:t>
            </a:r>
            <a:endParaRPr lang="en-US" sz="4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4373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ình minh hoạ bằng khung cảnh với động vật hoang dã dễ thương | Thư viện  stock vector đẹp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96926"/>
            <a:ext cx="9144000" cy="5046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68889" y="1123950"/>
            <a:ext cx="40062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Trẻ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thực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hiện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2049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Thơ Cho Bé | Bài Thơ EM TẬP LÁI Ô TÔ | Thơ Mầm Non | Thơ Th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70" b="12475"/>
          <a:stretch/>
        </p:blipFill>
        <p:spPr bwMode="auto">
          <a:xfrm>
            <a:off x="0" y="819150"/>
            <a:ext cx="8991600" cy="432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07162" y="2447926"/>
            <a:ext cx="1288026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43600" y="1506248"/>
            <a:ext cx="1288026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03352" y="2114550"/>
            <a:ext cx="1288026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57423"/>
            <a:ext cx="1284562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705600" y="1200150"/>
            <a:ext cx="1288026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04674" y="123608"/>
            <a:ext cx="871135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Trò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chơi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vận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động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: ô </a:t>
            </a:r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tô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và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chim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sẻ</a:t>
            </a:r>
            <a:endParaRPr lang="en-US" sz="4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2965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</TotalTime>
  <Words>78</Words>
  <Application>Microsoft Office PowerPoint</Application>
  <PresentationFormat>On-screen Show (16:9)</PresentationFormat>
  <Paragraphs>12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SKY</dc:creator>
  <cp:lastModifiedBy>Admin</cp:lastModifiedBy>
  <cp:revision>11</cp:revision>
  <dcterms:created xsi:type="dcterms:W3CDTF">2020-12-03T10:43:24Z</dcterms:created>
  <dcterms:modified xsi:type="dcterms:W3CDTF">2023-11-28T10:13:56Z</dcterms:modified>
</cp:coreProperties>
</file>