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5" r:id="rId3"/>
    <p:sldId id="294" r:id="rId4"/>
    <p:sldId id="291" r:id="rId5"/>
    <p:sldId id="295" r:id="rId6"/>
    <p:sldId id="288" r:id="rId7"/>
    <p:sldId id="296" r:id="rId8"/>
    <p:sldId id="304" r:id="rId9"/>
    <p:sldId id="297" r:id="rId10"/>
    <p:sldId id="298" r:id="rId11"/>
    <p:sldId id="299" r:id="rId12"/>
    <p:sldId id="303" r:id="rId13"/>
    <p:sldId id="300" r:id="rId14"/>
    <p:sldId id="301" r:id="rId15"/>
    <p:sldId id="30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0DB010B-6FDB-40A2-AD0B-ED68071A935A}">
          <p14:sldIdLst>
            <p14:sldId id="257"/>
            <p14:sldId id="305"/>
            <p14:sldId id="294"/>
            <p14:sldId id="291"/>
            <p14:sldId id="295"/>
            <p14:sldId id="288"/>
            <p14:sldId id="296"/>
            <p14:sldId id="304"/>
            <p14:sldId id="297"/>
            <p14:sldId id="298"/>
            <p14:sldId id="299"/>
            <p14:sldId id="303"/>
            <p14:sldId id="300"/>
            <p14:sldId id="301"/>
            <p14:sldId id="302"/>
          </p14:sldIdLst>
        </p14:section>
        <p14:section name="Untitled Section" id="{B5435D0E-9A18-448C-A9AD-1CE7201676B0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96E1B-80D6-4AB4-A60C-C3820FDEC20F}" type="datetimeFigureOut">
              <a:rPr lang="en-US" smtClean="0"/>
              <a:pPr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CEC9-3723-4E63-B70C-97B6BC624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96E1B-80D6-4AB4-A60C-C3820FDEC20F}" type="datetimeFigureOut">
              <a:rPr lang="en-US" smtClean="0"/>
              <a:pPr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CEC9-3723-4E63-B70C-97B6BC624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96E1B-80D6-4AB4-A60C-C3820FDEC20F}" type="datetimeFigureOut">
              <a:rPr lang="en-US" smtClean="0"/>
              <a:pPr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CEC9-3723-4E63-B70C-97B6BC624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96E1B-80D6-4AB4-A60C-C3820FDEC20F}" type="datetimeFigureOut">
              <a:rPr lang="en-US" smtClean="0"/>
              <a:pPr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CEC9-3723-4E63-B70C-97B6BC624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96E1B-80D6-4AB4-A60C-C3820FDEC20F}" type="datetimeFigureOut">
              <a:rPr lang="en-US" smtClean="0"/>
              <a:pPr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CEC9-3723-4E63-B70C-97B6BC624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96E1B-80D6-4AB4-A60C-C3820FDEC20F}" type="datetimeFigureOut">
              <a:rPr lang="en-US" smtClean="0"/>
              <a:pPr/>
              <a:t>9/5/2023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CEC9-3723-4E63-B70C-97B6BC624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96E1B-80D6-4AB4-A60C-C3820FDEC20F}" type="datetimeFigureOut">
              <a:rPr lang="en-US" smtClean="0"/>
              <a:pPr/>
              <a:t>9/5/2023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CEC9-3723-4E63-B70C-97B6BC624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96E1B-80D6-4AB4-A60C-C3820FDEC20F}" type="datetimeFigureOut">
              <a:rPr lang="en-US" smtClean="0"/>
              <a:pPr/>
              <a:t>9/5/2023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CEC9-3723-4E63-B70C-97B6BC624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96E1B-80D6-4AB4-A60C-C3820FDEC20F}" type="datetimeFigureOut">
              <a:rPr lang="en-US" smtClean="0"/>
              <a:pPr/>
              <a:t>9/5/2023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CEC9-3723-4E63-B70C-97B6BC624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96E1B-80D6-4AB4-A60C-C3820FDEC20F}" type="datetimeFigureOut">
              <a:rPr lang="en-US" smtClean="0"/>
              <a:pPr/>
              <a:t>9/5/2023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CEC9-3723-4E63-B70C-97B6BC624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96E1B-80D6-4AB4-A60C-C3820FDEC20F}" type="datetimeFigureOut">
              <a:rPr lang="en-US" smtClean="0"/>
              <a:pPr/>
              <a:t>9/5/2023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FCEC9-3723-4E63-B70C-97B6BC624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96E1B-80D6-4AB4-A60C-C3820FDEC20F}" type="datetimeFigureOut">
              <a:rPr lang="en-US" smtClean="0"/>
              <a:pPr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FCEC9-3723-4E63-B70C-97B6BC624D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" y="-84137"/>
            <a:ext cx="9067800" cy="9525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 SÓC NG</a:t>
            </a:r>
            <a:r>
              <a:rPr lang="vi-VN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ỜI THÂN BỊ ỐM!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D1865-E93F-41B9-9463-37EBBD817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Picture 2" descr="Giỏi Văn - Bài văn: Tả hình ảnh mẹ lúc em bị ốm (5 bài)">
            <a:extLst>
              <a:ext uri="{FF2B5EF4-FFF2-40B4-BE49-F238E27FC236}">
                <a16:creationId xmlns:a16="http://schemas.microsoft.com/office/drawing/2014/main" id="{F1369FA3-EEC6-47FE-BDAE-D07278608F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868363"/>
            <a:ext cx="8991600" cy="5989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0FA79-2A7A-4F01-B366-C5C219B13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dirty="0" err="1"/>
              <a:t>Đỡ</a:t>
            </a:r>
            <a:r>
              <a:rPr lang="en-US" dirty="0"/>
              <a:t> </a:t>
            </a:r>
            <a:r>
              <a:rPr lang="en-US" dirty="0" err="1"/>
              <a:t>mẹ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nhà</a:t>
            </a:r>
            <a:endParaRPr lang="vi-VN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121D042-A778-4D8A-A380-9C9EBB5EC5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762000"/>
            <a:ext cx="75438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767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6DA52-B3B1-4BBA-9269-00CAE1FB8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 fontScale="90000"/>
          </a:bodyPr>
          <a:lstStyle/>
          <a:p>
            <a:r>
              <a:rPr lang="en-US" dirty="0"/>
              <a:t>KHÔNG NÊN: </a:t>
            </a:r>
            <a:r>
              <a:rPr lang="en-US" dirty="0" err="1"/>
              <a:t>chạy</a:t>
            </a:r>
            <a:r>
              <a:rPr lang="en-US" dirty="0"/>
              <a:t> </a:t>
            </a:r>
            <a:r>
              <a:rPr lang="en-US" dirty="0" err="1"/>
              <a:t>nhảy</a:t>
            </a:r>
            <a:r>
              <a:rPr lang="en-US" dirty="0"/>
              <a:t> </a:t>
            </a:r>
            <a:r>
              <a:rPr lang="en-US" dirty="0" err="1"/>
              <a:t>ồn</a:t>
            </a:r>
            <a:r>
              <a:rPr lang="en-US" dirty="0"/>
              <a:t> </a:t>
            </a:r>
            <a:r>
              <a:rPr lang="en-US" dirty="0" err="1"/>
              <a:t>ào</a:t>
            </a:r>
            <a:r>
              <a:rPr lang="en-US" dirty="0"/>
              <a:t> </a:t>
            </a:r>
            <a:r>
              <a:rPr lang="en-US" dirty="0" err="1"/>
              <a:t>mất</a:t>
            </a:r>
            <a:r>
              <a:rPr lang="en-US" dirty="0"/>
              <a:t> </a:t>
            </a:r>
            <a:r>
              <a:rPr lang="en-US" dirty="0" err="1"/>
              <a:t>trật</a:t>
            </a:r>
            <a:r>
              <a:rPr lang="en-US" dirty="0"/>
              <a:t> </a:t>
            </a:r>
            <a:r>
              <a:rPr lang="en-US" dirty="0" err="1"/>
              <a:t>tự</a:t>
            </a:r>
            <a:endParaRPr lang="vi-VN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BC40BD8-7DFA-480E-847A-D112EC2A2E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295400"/>
            <a:ext cx="7619999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491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43376-FF4D-4AFF-8F6C-757A5380C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[Phát triển năng lực] Giải đạo đức 1 Bài 2: Em quan tâm và chăm sóc người thân">
            <a:extLst>
              <a:ext uri="{FF2B5EF4-FFF2-40B4-BE49-F238E27FC236}">
                <a16:creationId xmlns:a16="http://schemas.microsoft.com/office/drawing/2014/main" id="{B06300AB-3072-4887-B0AE-3F807AC3493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" t="46152" r="46185" b="331"/>
          <a:stretch/>
        </p:blipFill>
        <p:spPr bwMode="auto">
          <a:xfrm>
            <a:off x="429768" y="1066800"/>
            <a:ext cx="822960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04331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7B37B-D2D5-4E10-9B34-B46873B90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6934200" cy="838200"/>
          </a:xfrm>
        </p:spPr>
        <p:txBody>
          <a:bodyPr/>
          <a:lstStyle/>
          <a:p>
            <a:r>
              <a:rPr lang="en-US" dirty="0" err="1"/>
              <a:t>Bỏ</a:t>
            </a:r>
            <a:r>
              <a:rPr lang="en-US" dirty="0"/>
              <a:t> </a:t>
            </a:r>
            <a:r>
              <a:rPr lang="en-US" dirty="0" err="1"/>
              <a:t>mặc</a:t>
            </a:r>
            <a:r>
              <a:rPr lang="en-US" dirty="0"/>
              <a:t> ng</a:t>
            </a:r>
            <a:r>
              <a:rPr lang="vi-VN" dirty="0"/>
              <a:t>ư</a:t>
            </a:r>
            <a:r>
              <a:rPr lang="en-US" dirty="0" err="1"/>
              <a:t>ời</a:t>
            </a:r>
            <a:r>
              <a:rPr lang="en-US" dirty="0"/>
              <a:t> </a:t>
            </a:r>
            <a:r>
              <a:rPr lang="en-US" dirty="0" err="1"/>
              <a:t>ốm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đi</a:t>
            </a:r>
            <a:r>
              <a:rPr lang="en-US" dirty="0"/>
              <a:t> </a:t>
            </a:r>
            <a:r>
              <a:rPr lang="en-US" dirty="0" err="1"/>
              <a:t>ch</a:t>
            </a:r>
            <a:r>
              <a:rPr lang="vi-VN" dirty="0"/>
              <a:t>ơ</a:t>
            </a:r>
            <a:r>
              <a:rPr lang="en-US" dirty="0" err="1"/>
              <a:t>i</a:t>
            </a:r>
            <a:endParaRPr lang="vi-VN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68573CA-3458-49D1-A886-A946AE5C73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838200"/>
            <a:ext cx="8458199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1965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791C8-CB70-41DE-96BA-394E35A48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6934200" cy="838200"/>
          </a:xfrm>
        </p:spPr>
        <p:txBody>
          <a:bodyPr>
            <a:normAutofit/>
          </a:bodyPr>
          <a:lstStyle/>
          <a:p>
            <a:r>
              <a:rPr lang="en-US" dirty="0" err="1"/>
              <a:t>Quấy</a:t>
            </a:r>
            <a:r>
              <a:rPr lang="en-US" dirty="0"/>
              <a:t> </a:t>
            </a:r>
            <a:r>
              <a:rPr lang="en-US" dirty="0" err="1"/>
              <a:t>khóc</a:t>
            </a:r>
            <a:r>
              <a:rPr lang="en-US" dirty="0"/>
              <a:t>, </a:t>
            </a:r>
            <a:r>
              <a:rPr lang="en-US" dirty="0" err="1"/>
              <a:t>mè</a:t>
            </a:r>
            <a:r>
              <a:rPr lang="en-US" dirty="0"/>
              <a:t> </a:t>
            </a:r>
            <a:r>
              <a:rPr lang="en-US" dirty="0" err="1"/>
              <a:t>nheo</a:t>
            </a:r>
            <a:endParaRPr lang="vi-VN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C57CCC3-AF9F-4826-8C4A-04B86166CB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762000"/>
            <a:ext cx="8381999" cy="609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406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9367D-FD9B-4E0C-902F-F6465E2E0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68A79-3449-4346-A3BF-322545C7C3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cap="all" dirty="0" err="1"/>
              <a:t>Bước</a:t>
            </a:r>
            <a:r>
              <a:rPr lang="en-US" b="1" cap="all" dirty="0"/>
              <a:t> 3: 1 </a:t>
            </a:r>
            <a:r>
              <a:rPr lang="en-US" b="1" cap="all" dirty="0" err="1"/>
              <a:t>hs</a:t>
            </a:r>
            <a:r>
              <a:rPr lang="en-US" b="1" cap="all" dirty="0"/>
              <a:t> </a:t>
            </a:r>
            <a:r>
              <a:rPr lang="en-US" b="1" cap="all" dirty="0" err="1"/>
              <a:t>đóng</a:t>
            </a:r>
            <a:r>
              <a:rPr lang="en-US" b="1" cap="all" dirty="0"/>
              <a:t> </a:t>
            </a:r>
            <a:r>
              <a:rPr lang="en-US" b="1" cap="all" dirty="0" err="1"/>
              <a:t>là</a:t>
            </a:r>
            <a:r>
              <a:rPr lang="en-US" b="1" cap="all" dirty="0"/>
              <a:t> </a:t>
            </a:r>
            <a:r>
              <a:rPr lang="en-US" b="1" cap="all" dirty="0" err="1"/>
              <a:t>bị</a:t>
            </a:r>
            <a:r>
              <a:rPr lang="en-US" b="1" cap="all" dirty="0"/>
              <a:t> </a:t>
            </a:r>
            <a:r>
              <a:rPr lang="en-US" b="1" cap="all" dirty="0" err="1"/>
              <a:t>ốm</a:t>
            </a:r>
            <a:r>
              <a:rPr lang="en-US" b="1" cap="all" dirty="0"/>
              <a:t>, GV </a:t>
            </a:r>
            <a:r>
              <a:rPr lang="en-US" b="1" cap="all" dirty="0" err="1"/>
              <a:t>đóng</a:t>
            </a:r>
            <a:r>
              <a:rPr lang="en-US" b="1" cap="all" dirty="0"/>
              <a:t> </a:t>
            </a:r>
            <a:r>
              <a:rPr lang="en-US" b="1" cap="all" dirty="0" err="1"/>
              <a:t>là</a:t>
            </a:r>
            <a:r>
              <a:rPr lang="en-US" b="1" cap="all" dirty="0"/>
              <a:t> con, </a:t>
            </a:r>
            <a:r>
              <a:rPr lang="en-US" b="1" cap="all" dirty="0" err="1"/>
              <a:t>sẽ</a:t>
            </a:r>
            <a:r>
              <a:rPr lang="en-US" b="1" cap="all" dirty="0"/>
              <a:t> </a:t>
            </a:r>
            <a:r>
              <a:rPr lang="en-US" b="1" cap="all" dirty="0" err="1"/>
              <a:t>chăm</a:t>
            </a:r>
            <a:r>
              <a:rPr lang="en-US" b="1" cap="all" dirty="0"/>
              <a:t> </a:t>
            </a:r>
            <a:r>
              <a:rPr lang="en-US" b="1" cap="all" dirty="0" err="1"/>
              <a:t>sóc</a:t>
            </a:r>
            <a:r>
              <a:rPr lang="en-US" b="1" cap="all" dirty="0"/>
              <a:t> </a:t>
            </a:r>
            <a:r>
              <a:rPr lang="en-US" b="1" cap="all" dirty="0" err="1"/>
              <a:t>các</a:t>
            </a:r>
            <a:r>
              <a:rPr lang="en-US" b="1" cap="all" dirty="0"/>
              <a:t> </a:t>
            </a:r>
            <a:r>
              <a:rPr lang="en-US" b="1" cap="all" dirty="0" err="1"/>
              <a:t>bước</a:t>
            </a:r>
            <a:r>
              <a:rPr lang="en-US" b="1" cap="all" dirty="0"/>
              <a:t>: </a:t>
            </a:r>
            <a:endParaRPr lang="vi-VN" dirty="0"/>
          </a:p>
          <a:p>
            <a:r>
              <a:rPr lang="en-US" b="1" cap="all" dirty="0"/>
              <a:t>a, </a:t>
            </a:r>
            <a:r>
              <a:rPr lang="en-US" b="1" cap="all" dirty="0" err="1"/>
              <a:t>tớ</a:t>
            </a:r>
            <a:r>
              <a:rPr lang="en-US" b="1" cap="all" dirty="0"/>
              <a:t> </a:t>
            </a:r>
            <a:r>
              <a:rPr lang="en-US" b="1" cap="all" dirty="0" err="1"/>
              <a:t>đi</a:t>
            </a:r>
            <a:r>
              <a:rPr lang="en-US" b="1" cap="all" dirty="0"/>
              <a:t> </a:t>
            </a:r>
            <a:r>
              <a:rPr lang="en-US" b="1" cap="all" dirty="0" err="1"/>
              <a:t>học</a:t>
            </a:r>
            <a:r>
              <a:rPr lang="en-US" b="1" cap="all" dirty="0"/>
              <a:t> </a:t>
            </a:r>
            <a:r>
              <a:rPr lang="en-US" b="1" cap="all" dirty="0" err="1"/>
              <a:t>về</a:t>
            </a:r>
            <a:r>
              <a:rPr lang="en-US" b="1" cap="all" dirty="0"/>
              <a:t>: </a:t>
            </a:r>
            <a:r>
              <a:rPr lang="en-US" b="1" cap="all" dirty="0" err="1"/>
              <a:t>tó</a:t>
            </a:r>
            <a:r>
              <a:rPr lang="en-US" b="1" cap="all" dirty="0"/>
              <a:t> </a:t>
            </a:r>
            <a:r>
              <a:rPr lang="en-US" b="1" cap="all" dirty="0" err="1"/>
              <a:t>thấy</a:t>
            </a:r>
            <a:r>
              <a:rPr lang="en-US" b="1" cap="all" dirty="0"/>
              <a:t> </a:t>
            </a:r>
            <a:r>
              <a:rPr lang="en-US" b="1" cap="all" dirty="0" err="1"/>
              <a:t>mẹ</a:t>
            </a:r>
            <a:r>
              <a:rPr lang="en-US" b="1" cap="all" dirty="0"/>
              <a:t> </a:t>
            </a:r>
            <a:r>
              <a:rPr lang="en-US" b="1" cap="all" dirty="0" err="1"/>
              <a:t>ốm</a:t>
            </a:r>
            <a:r>
              <a:rPr lang="en-US" b="1" cap="all" dirty="0"/>
              <a:t>, </a:t>
            </a:r>
            <a:r>
              <a:rPr lang="en-US" b="1" cap="all" dirty="0" err="1"/>
              <a:t>tớ</a:t>
            </a:r>
            <a:r>
              <a:rPr lang="en-US" b="1" cap="all" dirty="0"/>
              <a:t> </a:t>
            </a:r>
            <a:r>
              <a:rPr lang="en-US" b="1" cap="all" dirty="0" err="1"/>
              <a:t>đi</a:t>
            </a:r>
            <a:r>
              <a:rPr lang="en-US" b="1" cap="all" dirty="0"/>
              <a:t> </a:t>
            </a:r>
            <a:r>
              <a:rPr lang="en-US" b="1" cap="all" dirty="0" err="1"/>
              <a:t>thẳng</a:t>
            </a:r>
            <a:r>
              <a:rPr lang="en-US" b="1" cap="all" dirty="0"/>
              <a:t> </a:t>
            </a:r>
            <a:r>
              <a:rPr lang="en-US" b="1" cap="all" dirty="0" err="1"/>
              <a:t>luôn</a:t>
            </a:r>
            <a:r>
              <a:rPr lang="en-US" b="1" cap="all" dirty="0"/>
              <a:t>. KL: Sai</a:t>
            </a:r>
            <a:endParaRPr lang="vi-VN" dirty="0"/>
          </a:p>
          <a:p>
            <a:r>
              <a:rPr lang="en-US" b="1" cap="all" dirty="0" err="1"/>
              <a:t>sẽ</a:t>
            </a:r>
            <a:r>
              <a:rPr lang="en-US" b="1" cap="all" dirty="0"/>
              <a:t> </a:t>
            </a:r>
            <a:r>
              <a:rPr lang="en-US" b="1" cap="all" dirty="0" err="1"/>
              <a:t>hỏi</a:t>
            </a:r>
            <a:r>
              <a:rPr lang="en-US" b="1" cap="all" dirty="0"/>
              <a:t>: </a:t>
            </a:r>
            <a:r>
              <a:rPr lang="en-US" b="1" cap="all" dirty="0" err="1"/>
              <a:t>bố</a:t>
            </a:r>
            <a:r>
              <a:rPr lang="en-US" b="1" cap="all" dirty="0"/>
              <a:t> </a:t>
            </a:r>
            <a:r>
              <a:rPr lang="en-US" b="1" cap="all" dirty="0" err="1"/>
              <a:t>mẹ</a:t>
            </a:r>
            <a:r>
              <a:rPr lang="en-US" b="1" cap="all" dirty="0"/>
              <a:t> </a:t>
            </a:r>
            <a:r>
              <a:rPr lang="en-US" b="1" cap="all" dirty="0" err="1"/>
              <a:t>bị</a:t>
            </a:r>
            <a:r>
              <a:rPr lang="en-US" b="1" cap="all" dirty="0"/>
              <a:t> </a:t>
            </a:r>
            <a:r>
              <a:rPr lang="en-US" b="1" cap="all" dirty="0" err="1"/>
              <a:t>mệt</a:t>
            </a:r>
            <a:r>
              <a:rPr lang="en-US" b="1" cap="all" dirty="0"/>
              <a:t> à</a:t>
            </a:r>
            <a:endParaRPr lang="vi-VN" dirty="0"/>
          </a:p>
          <a:p>
            <a:r>
              <a:rPr lang="en-US" b="1" cap="all" dirty="0"/>
              <a:t>B, </a:t>
            </a:r>
            <a:r>
              <a:rPr lang="en-US" b="1" cap="all" dirty="0" err="1"/>
              <a:t>tớ</a:t>
            </a:r>
            <a:r>
              <a:rPr lang="en-US" b="1" cap="all" dirty="0"/>
              <a:t> </a:t>
            </a:r>
            <a:r>
              <a:rPr lang="en-US" b="1" cap="all" dirty="0" err="1"/>
              <a:t>thấy</a:t>
            </a:r>
            <a:r>
              <a:rPr lang="en-US" b="1" cap="all" dirty="0"/>
              <a:t> </a:t>
            </a:r>
            <a:r>
              <a:rPr lang="en-US" b="1" cap="all" dirty="0" err="1"/>
              <a:t>bố</a:t>
            </a:r>
            <a:r>
              <a:rPr lang="en-US" b="1" cap="all" dirty="0"/>
              <a:t> </a:t>
            </a:r>
            <a:r>
              <a:rPr lang="en-US" b="1" cap="all" dirty="0" err="1"/>
              <a:t>ốm</a:t>
            </a:r>
            <a:r>
              <a:rPr lang="en-US" b="1" cap="all" dirty="0"/>
              <a:t>, </a:t>
            </a:r>
            <a:r>
              <a:rPr lang="en-US" b="1" cap="all" dirty="0" err="1"/>
              <a:t>tớ</a:t>
            </a:r>
            <a:r>
              <a:rPr lang="en-US" b="1" cap="all" dirty="0"/>
              <a:t> </a:t>
            </a:r>
            <a:r>
              <a:rPr lang="en-US" b="1" cap="all" dirty="0" err="1"/>
              <a:t>liền</a:t>
            </a:r>
            <a:r>
              <a:rPr lang="en-US" b="1" cap="all" dirty="0"/>
              <a:t> </a:t>
            </a:r>
            <a:r>
              <a:rPr lang="en-US" b="1" cap="all" dirty="0" err="1"/>
              <a:t>gác</a:t>
            </a:r>
            <a:r>
              <a:rPr lang="en-US" b="1" cap="all" dirty="0"/>
              <a:t> </a:t>
            </a:r>
            <a:r>
              <a:rPr lang="en-US" b="1" cap="all" dirty="0" err="1"/>
              <a:t>chân</a:t>
            </a:r>
            <a:r>
              <a:rPr lang="en-US" b="1" cap="all" dirty="0"/>
              <a:t> </a:t>
            </a:r>
            <a:r>
              <a:rPr lang="en-US" b="1" cap="all" dirty="0" err="1"/>
              <a:t>xem</a:t>
            </a:r>
            <a:r>
              <a:rPr lang="en-US" b="1" cap="all" dirty="0"/>
              <a:t> </a:t>
            </a:r>
            <a:r>
              <a:rPr lang="en-US" b="1" cap="all" dirty="0" err="1"/>
              <a:t>ti</a:t>
            </a:r>
            <a:r>
              <a:rPr lang="en-US" b="1" cap="all" dirty="0"/>
              <a:t> vi</a:t>
            </a:r>
            <a:endParaRPr lang="vi-VN" dirty="0"/>
          </a:p>
          <a:p>
            <a:r>
              <a:rPr lang="en-US" b="1" cap="all" dirty="0"/>
              <a:t>KL: Sai, </a:t>
            </a:r>
            <a:r>
              <a:rPr lang="en-US" b="1" cap="all" dirty="0" err="1"/>
              <a:t>tớ</a:t>
            </a:r>
            <a:r>
              <a:rPr lang="en-US" b="1" cap="all" dirty="0"/>
              <a:t> </a:t>
            </a:r>
            <a:r>
              <a:rPr lang="en-US" b="1" cap="all" dirty="0" err="1"/>
              <a:t>sẽ</a:t>
            </a:r>
            <a:r>
              <a:rPr lang="en-US" b="1" cap="all" dirty="0"/>
              <a:t> </a:t>
            </a:r>
            <a:r>
              <a:rPr lang="en-US" b="1" cap="all" dirty="0" err="1"/>
              <a:t>dùng</a:t>
            </a:r>
            <a:r>
              <a:rPr lang="en-US" b="1" cap="all" dirty="0"/>
              <a:t> </a:t>
            </a:r>
            <a:r>
              <a:rPr lang="en-US" b="1" cap="all" dirty="0" err="1"/>
              <a:t>tay</a:t>
            </a:r>
            <a:r>
              <a:rPr lang="en-US" b="1" cap="all" dirty="0"/>
              <a:t> </a:t>
            </a:r>
            <a:r>
              <a:rPr lang="en-US" b="1" cap="all" dirty="0" err="1"/>
              <a:t>sờ</a:t>
            </a:r>
            <a:r>
              <a:rPr lang="en-US" b="1" cap="all" dirty="0"/>
              <a:t> </a:t>
            </a:r>
            <a:r>
              <a:rPr lang="en-US" b="1" cap="all" dirty="0" err="1"/>
              <a:t>lên</a:t>
            </a:r>
            <a:r>
              <a:rPr lang="en-US" b="1" cap="all" dirty="0"/>
              <a:t> </a:t>
            </a:r>
            <a:r>
              <a:rPr lang="en-US" b="1" cap="all" dirty="0" err="1"/>
              <a:t>trán</a:t>
            </a:r>
            <a:r>
              <a:rPr lang="en-US" b="1" cap="all" dirty="0"/>
              <a:t>  </a:t>
            </a:r>
            <a:r>
              <a:rPr lang="en-US" b="1" cap="all" dirty="0" err="1"/>
              <a:t>và</a:t>
            </a:r>
            <a:r>
              <a:rPr lang="en-US" b="1" cap="all" dirty="0"/>
              <a:t> </a:t>
            </a:r>
            <a:r>
              <a:rPr lang="en-US" b="1" cap="all" dirty="0" err="1"/>
              <a:t>lấy</a:t>
            </a:r>
            <a:r>
              <a:rPr lang="en-US" b="1" cap="all" dirty="0"/>
              <a:t> </a:t>
            </a:r>
            <a:r>
              <a:rPr lang="en-US" b="1" cap="all" dirty="0" err="1"/>
              <a:t>khăn</a:t>
            </a:r>
            <a:r>
              <a:rPr lang="en-US" b="1" cap="all" dirty="0"/>
              <a:t> </a:t>
            </a:r>
            <a:r>
              <a:rPr lang="en-US" b="1" cap="all" dirty="0" err="1"/>
              <a:t>ươts</a:t>
            </a:r>
            <a:r>
              <a:rPr lang="en-US" b="1" cap="all" dirty="0"/>
              <a:t> </a:t>
            </a:r>
            <a:r>
              <a:rPr lang="en-US" b="1" cap="all" dirty="0" err="1"/>
              <a:t>đắp</a:t>
            </a:r>
            <a:r>
              <a:rPr lang="en-US" b="1" cap="all" dirty="0"/>
              <a:t> </a:t>
            </a:r>
            <a:r>
              <a:rPr lang="en-US" b="1" cap="all" dirty="0" err="1"/>
              <a:t>nếu</a:t>
            </a:r>
            <a:r>
              <a:rPr lang="en-US" b="1" cap="all" dirty="0"/>
              <a:t> </a:t>
            </a:r>
            <a:r>
              <a:rPr lang="en-US" b="1" cap="all" dirty="0" err="1"/>
              <a:t>trán</a:t>
            </a:r>
            <a:r>
              <a:rPr lang="en-US" b="1" cap="all" dirty="0"/>
              <a:t> </a:t>
            </a:r>
            <a:r>
              <a:rPr lang="en-US" b="1" cap="all" dirty="0" err="1"/>
              <a:t>nóng</a:t>
            </a:r>
            <a:endParaRPr lang="vi-VN" dirty="0"/>
          </a:p>
          <a:p>
            <a:r>
              <a:rPr lang="en-US" b="1" cap="all" dirty="0"/>
              <a:t>c, </a:t>
            </a:r>
            <a:r>
              <a:rPr lang="en-US" b="1" cap="all" dirty="0" err="1"/>
              <a:t>đắp</a:t>
            </a:r>
            <a:r>
              <a:rPr lang="en-US" b="1" cap="all" dirty="0"/>
              <a:t> </a:t>
            </a:r>
            <a:r>
              <a:rPr lang="en-US" b="1" cap="all" dirty="0" err="1"/>
              <a:t>khăn</a:t>
            </a:r>
            <a:r>
              <a:rPr lang="en-US" b="1" cap="all" dirty="0"/>
              <a:t> </a:t>
            </a:r>
            <a:r>
              <a:rPr lang="en-US" b="1" cap="all" dirty="0" err="1"/>
              <a:t>xong</a:t>
            </a:r>
            <a:r>
              <a:rPr lang="en-US" b="1" cap="all" dirty="0"/>
              <a:t> </a:t>
            </a:r>
            <a:r>
              <a:rPr lang="en-US" b="1" cap="all" dirty="0" err="1"/>
              <a:t>rồi</a:t>
            </a:r>
            <a:r>
              <a:rPr lang="en-US" b="1" cap="all" dirty="0"/>
              <a:t>, </a:t>
            </a:r>
            <a:r>
              <a:rPr lang="en-US" b="1" cap="all" dirty="0" err="1"/>
              <a:t>tớ</a:t>
            </a:r>
            <a:r>
              <a:rPr lang="en-US" b="1" cap="all" dirty="0"/>
              <a:t> </a:t>
            </a:r>
            <a:r>
              <a:rPr lang="en-US" b="1" cap="all" dirty="0" err="1"/>
              <a:t>sẽ</a:t>
            </a:r>
            <a:r>
              <a:rPr lang="en-US" b="1" cap="all" dirty="0"/>
              <a:t>: </a:t>
            </a:r>
            <a:r>
              <a:rPr lang="en-US" b="1" cap="all" dirty="0" err="1"/>
              <a:t>chạy</a:t>
            </a:r>
            <a:r>
              <a:rPr lang="en-US" b="1" cap="all" dirty="0"/>
              <a:t> </a:t>
            </a:r>
            <a:r>
              <a:rPr lang="en-US" b="1" cap="all" dirty="0" err="1"/>
              <a:t>đi</a:t>
            </a:r>
            <a:r>
              <a:rPr lang="en-US" b="1" cap="all" dirty="0"/>
              <a:t> </a:t>
            </a:r>
            <a:r>
              <a:rPr lang="en-US" b="1" cap="all" dirty="0" err="1"/>
              <a:t>chơi</a:t>
            </a:r>
            <a:r>
              <a:rPr lang="en-US" b="1" cap="all" dirty="0"/>
              <a:t> </a:t>
            </a:r>
            <a:r>
              <a:rPr lang="en-US" b="1" cap="all" dirty="0" err="1"/>
              <a:t>luôn</a:t>
            </a:r>
            <a:endParaRPr lang="vi-VN" dirty="0"/>
          </a:p>
          <a:p>
            <a:r>
              <a:rPr lang="en-US" b="1" cap="all" dirty="0"/>
              <a:t>Sai: </a:t>
            </a:r>
            <a:r>
              <a:rPr lang="en-US" b="1" cap="all" dirty="0" err="1"/>
              <a:t>trán</a:t>
            </a:r>
            <a:r>
              <a:rPr lang="en-US" b="1" cap="all" dirty="0"/>
              <a:t> </a:t>
            </a:r>
            <a:r>
              <a:rPr lang="en-US" b="1" cap="all" dirty="0" err="1"/>
              <a:t>bớt</a:t>
            </a:r>
            <a:r>
              <a:rPr lang="en-US" b="1" cap="all" dirty="0"/>
              <a:t> </a:t>
            </a:r>
            <a:r>
              <a:rPr lang="en-US" b="1" cap="all" dirty="0" err="1"/>
              <a:t>nóng</a:t>
            </a:r>
            <a:r>
              <a:rPr lang="en-US" b="1" cap="all" dirty="0"/>
              <a:t>, </a:t>
            </a:r>
            <a:r>
              <a:rPr lang="en-US" b="1" cap="all" dirty="0" err="1"/>
              <a:t>tớ</a:t>
            </a:r>
            <a:r>
              <a:rPr lang="en-US" b="1" cap="all" dirty="0"/>
              <a:t> </a:t>
            </a:r>
            <a:r>
              <a:rPr lang="en-US" b="1" cap="all" dirty="0" err="1"/>
              <a:t>sẽ</a:t>
            </a:r>
            <a:r>
              <a:rPr lang="en-US" b="1" cap="all" dirty="0"/>
              <a:t> </a:t>
            </a:r>
            <a:r>
              <a:rPr lang="en-US" b="1" cap="all" dirty="0" err="1"/>
              <a:t>đỡ</a:t>
            </a:r>
            <a:r>
              <a:rPr lang="en-US" b="1" cap="all" dirty="0"/>
              <a:t> </a:t>
            </a:r>
            <a:r>
              <a:rPr lang="en-US" b="1" cap="all" dirty="0" err="1"/>
              <a:t>dậy</a:t>
            </a:r>
            <a:r>
              <a:rPr lang="en-US" b="1" cap="all" dirty="0"/>
              <a:t> </a:t>
            </a:r>
            <a:r>
              <a:rPr lang="en-US" b="1" cap="all" dirty="0" err="1"/>
              <a:t>bóp</a:t>
            </a:r>
            <a:r>
              <a:rPr lang="en-US" b="1" cap="all" dirty="0"/>
              <a:t> </a:t>
            </a:r>
            <a:r>
              <a:rPr lang="en-US" b="1" cap="all" dirty="0" err="1"/>
              <a:t>lưng</a:t>
            </a:r>
            <a:r>
              <a:rPr lang="en-US" b="1" cap="all" dirty="0"/>
              <a:t> </a:t>
            </a:r>
            <a:r>
              <a:rPr lang="en-US" b="1" cap="all" dirty="0" err="1"/>
              <a:t>vai</a:t>
            </a:r>
            <a:r>
              <a:rPr lang="en-US" b="1" cap="all" dirty="0"/>
              <a:t> </a:t>
            </a:r>
            <a:r>
              <a:rPr lang="en-US" b="1" cap="all" dirty="0" err="1"/>
              <a:t>cho</a:t>
            </a:r>
            <a:r>
              <a:rPr lang="en-US" b="1" cap="all" dirty="0"/>
              <a:t> </a:t>
            </a:r>
            <a:r>
              <a:rPr lang="en-US" b="1" cap="all" dirty="0" err="1"/>
              <a:t>đỡ</a:t>
            </a:r>
            <a:r>
              <a:rPr lang="en-US" b="1" cap="all" dirty="0"/>
              <a:t> </a:t>
            </a:r>
            <a:r>
              <a:rPr lang="en-US" b="1" cap="all" dirty="0" err="1"/>
              <a:t>mỏi</a:t>
            </a:r>
            <a:endParaRPr lang="vi-VN" dirty="0"/>
          </a:p>
          <a:p>
            <a:r>
              <a:rPr lang="en-US" b="1" cap="all" dirty="0"/>
              <a:t>d, </a:t>
            </a:r>
            <a:r>
              <a:rPr lang="en-US" b="1" cap="all" dirty="0" err="1"/>
              <a:t>người</a:t>
            </a:r>
            <a:r>
              <a:rPr lang="en-US" b="1" cap="all" dirty="0"/>
              <a:t> </a:t>
            </a:r>
            <a:r>
              <a:rPr lang="en-US" b="1" cap="all" dirty="0" err="1"/>
              <a:t>ốm</a:t>
            </a:r>
            <a:r>
              <a:rPr lang="en-US" b="1" cap="all" dirty="0"/>
              <a:t> </a:t>
            </a:r>
            <a:r>
              <a:rPr lang="en-US" b="1" cap="all" dirty="0" err="1"/>
              <a:t>bắt</a:t>
            </a:r>
            <a:r>
              <a:rPr lang="en-US" b="1" cap="all" dirty="0"/>
              <a:t> </a:t>
            </a:r>
            <a:r>
              <a:rPr lang="en-US" b="1" cap="all" dirty="0" err="1"/>
              <a:t>đầu</a:t>
            </a:r>
            <a:r>
              <a:rPr lang="en-US" b="1" cap="all" dirty="0"/>
              <a:t> </a:t>
            </a:r>
            <a:r>
              <a:rPr lang="en-US" b="1" cap="all" dirty="0" err="1"/>
              <a:t>đỡ</a:t>
            </a:r>
            <a:r>
              <a:rPr lang="en-US" b="1" cap="all" dirty="0"/>
              <a:t> </a:t>
            </a:r>
            <a:r>
              <a:rPr lang="en-US" b="1" cap="all" dirty="0" err="1"/>
              <a:t>rồi</a:t>
            </a:r>
            <a:r>
              <a:rPr lang="en-US" b="1" cap="all" dirty="0"/>
              <a:t>, </a:t>
            </a:r>
            <a:r>
              <a:rPr lang="en-US" b="1" cap="all" dirty="0" err="1"/>
              <a:t>tớ</a:t>
            </a:r>
            <a:r>
              <a:rPr lang="en-US" b="1" cap="all" dirty="0"/>
              <a:t> </a:t>
            </a:r>
            <a:r>
              <a:rPr lang="en-US" b="1" cap="all" dirty="0" err="1"/>
              <a:t>liền</a:t>
            </a:r>
            <a:r>
              <a:rPr lang="en-US" b="1" cap="all" dirty="0"/>
              <a:t> </a:t>
            </a:r>
            <a:r>
              <a:rPr lang="en-US" b="1" cap="all" dirty="0" err="1"/>
              <a:t>lấy</a:t>
            </a:r>
            <a:r>
              <a:rPr lang="en-US" b="1" cap="all" dirty="0"/>
              <a:t> </a:t>
            </a:r>
            <a:r>
              <a:rPr lang="en-US" b="1" cap="all" dirty="0" err="1"/>
              <a:t>bim</a:t>
            </a:r>
            <a:r>
              <a:rPr lang="en-US" b="1" cap="all" dirty="0"/>
              <a:t> </a:t>
            </a:r>
            <a:r>
              <a:rPr lang="en-US" b="1" cap="all" dirty="0" err="1"/>
              <a:t>bim</a:t>
            </a:r>
            <a:r>
              <a:rPr lang="en-US" b="1" cap="all" dirty="0"/>
              <a:t> ra </a:t>
            </a:r>
            <a:r>
              <a:rPr lang="en-US" b="1" cap="all" dirty="0" err="1"/>
              <a:t>ăn</a:t>
            </a:r>
            <a:endParaRPr lang="vi-VN" dirty="0"/>
          </a:p>
          <a:p>
            <a:r>
              <a:rPr lang="en-US" b="1" cap="all" dirty="0"/>
              <a:t>Sai: </a:t>
            </a:r>
            <a:r>
              <a:rPr lang="en-US" b="1" cap="all" dirty="0" err="1"/>
              <a:t>tớ</a:t>
            </a:r>
            <a:r>
              <a:rPr lang="en-US" b="1" cap="all" dirty="0"/>
              <a:t> </a:t>
            </a:r>
            <a:r>
              <a:rPr lang="en-US" b="1" cap="all" dirty="0" err="1"/>
              <a:t>sẽ</a:t>
            </a:r>
            <a:r>
              <a:rPr lang="en-US" b="1" cap="all" dirty="0"/>
              <a:t> </a:t>
            </a:r>
            <a:r>
              <a:rPr lang="en-US" b="1" cap="all" dirty="0" err="1"/>
              <a:t>mang</a:t>
            </a:r>
            <a:r>
              <a:rPr lang="en-US" b="1" cap="all" dirty="0"/>
              <a:t> </a:t>
            </a:r>
            <a:r>
              <a:rPr lang="en-US" b="1" cap="all" dirty="0" err="1"/>
              <a:t>nước</a:t>
            </a:r>
            <a:r>
              <a:rPr lang="en-US" b="1" cap="all" dirty="0"/>
              <a:t> </a:t>
            </a:r>
            <a:r>
              <a:rPr lang="en-US" b="1" cap="all" dirty="0" err="1"/>
              <a:t>và</a:t>
            </a:r>
            <a:r>
              <a:rPr lang="en-US" b="1" cap="all" dirty="0"/>
              <a:t> </a:t>
            </a:r>
            <a:r>
              <a:rPr lang="en-US" b="1" cap="all" dirty="0" err="1"/>
              <a:t>cháo</a:t>
            </a:r>
            <a:r>
              <a:rPr lang="en-US" b="1" cap="all" dirty="0"/>
              <a:t> </a:t>
            </a:r>
            <a:r>
              <a:rPr lang="en-US" b="1" cap="all" dirty="0" err="1"/>
              <a:t>đến</a:t>
            </a:r>
            <a:r>
              <a:rPr lang="en-US" b="1" cap="all" dirty="0"/>
              <a:t> </a:t>
            </a:r>
            <a:r>
              <a:rPr lang="en-US" b="1" cap="all" dirty="0" err="1"/>
              <a:t>cho</a:t>
            </a:r>
            <a:r>
              <a:rPr lang="en-US" b="1" cap="all" dirty="0"/>
              <a:t> </a:t>
            </a:r>
            <a:r>
              <a:rPr lang="en-US" b="1" cap="all" dirty="0" err="1"/>
              <a:t>người</a:t>
            </a:r>
            <a:r>
              <a:rPr lang="en-US" b="1" cap="all" dirty="0"/>
              <a:t> </a:t>
            </a:r>
            <a:r>
              <a:rPr lang="en-US" b="1" cap="all" dirty="0" err="1"/>
              <a:t>ốm</a:t>
            </a:r>
            <a:endParaRPr lang="vi-VN" dirty="0"/>
          </a:p>
          <a:p>
            <a:r>
              <a:rPr lang="en-US" b="1" cap="all" dirty="0"/>
              <a:t>E, </a:t>
            </a:r>
            <a:r>
              <a:rPr lang="en-US" b="1" cap="all" dirty="0" err="1"/>
              <a:t>cuối</a:t>
            </a:r>
            <a:r>
              <a:rPr lang="en-US" b="1" cap="all" dirty="0"/>
              <a:t> </a:t>
            </a:r>
            <a:r>
              <a:rPr lang="en-US" b="1" cap="all" dirty="0" err="1"/>
              <a:t>cùng</a:t>
            </a:r>
            <a:r>
              <a:rPr lang="en-US" b="1" cap="all" dirty="0"/>
              <a:t>: </a:t>
            </a:r>
            <a:r>
              <a:rPr lang="en-US" b="1" cap="all" dirty="0" err="1"/>
              <a:t>tớ</a:t>
            </a:r>
            <a:r>
              <a:rPr lang="en-US" b="1" cap="all" dirty="0"/>
              <a:t> </a:t>
            </a:r>
            <a:r>
              <a:rPr lang="en-US" b="1" cap="all" dirty="0" err="1"/>
              <a:t>sẽ</a:t>
            </a:r>
            <a:r>
              <a:rPr lang="en-US" b="1" cap="all" dirty="0"/>
              <a:t> </a:t>
            </a:r>
            <a:r>
              <a:rPr lang="en-US" b="1" cap="all" dirty="0" err="1"/>
              <a:t>hỏi</a:t>
            </a:r>
            <a:r>
              <a:rPr lang="en-US" b="1" cap="all" dirty="0"/>
              <a:t> </a:t>
            </a:r>
            <a:r>
              <a:rPr lang="en-US" b="1" cap="all" dirty="0" err="1"/>
              <a:t>người</a:t>
            </a:r>
            <a:r>
              <a:rPr lang="en-US" b="1" cap="all" dirty="0"/>
              <a:t> </a:t>
            </a:r>
            <a:r>
              <a:rPr lang="en-US" b="1" cap="all" dirty="0" err="1"/>
              <a:t>ốm</a:t>
            </a:r>
            <a:r>
              <a:rPr lang="en-US" b="1" cap="all" dirty="0"/>
              <a:t> </a:t>
            </a:r>
            <a:r>
              <a:rPr lang="en-US" b="1" cap="all" dirty="0" err="1"/>
              <a:t>đỡ</a:t>
            </a:r>
            <a:r>
              <a:rPr lang="en-US" b="1" cap="all" dirty="0"/>
              <a:t> </a:t>
            </a:r>
            <a:r>
              <a:rPr lang="en-US" b="1" cap="all" dirty="0" err="1"/>
              <a:t>chưa</a:t>
            </a:r>
            <a:r>
              <a:rPr lang="en-US" b="1" cap="all" dirty="0"/>
              <a:t> </a:t>
            </a:r>
            <a:r>
              <a:rPr lang="en-US" b="1" cap="all" dirty="0" err="1"/>
              <a:t>và</a:t>
            </a:r>
            <a:r>
              <a:rPr lang="en-US" b="1" cap="all" dirty="0"/>
              <a:t> </a:t>
            </a:r>
            <a:r>
              <a:rPr lang="en-US" b="1" cap="all" dirty="0" err="1"/>
              <a:t>động</a:t>
            </a:r>
            <a:r>
              <a:rPr lang="en-US" b="1" cap="all" dirty="0"/>
              <a:t> </a:t>
            </a:r>
            <a:r>
              <a:rPr lang="en-US" b="1" cap="all" dirty="0" err="1"/>
              <a:t>viên</a:t>
            </a:r>
            <a:r>
              <a:rPr lang="en-US" b="1" cap="all" dirty="0"/>
              <a:t> </a:t>
            </a:r>
            <a:r>
              <a:rPr lang="en-US" b="1" cap="all" dirty="0" err="1"/>
              <a:t>người</a:t>
            </a:r>
            <a:r>
              <a:rPr lang="en-US" b="1" cap="all" dirty="0"/>
              <a:t> </a:t>
            </a:r>
            <a:r>
              <a:rPr lang="en-US" b="1" cap="all" dirty="0" err="1"/>
              <a:t>ốm</a:t>
            </a:r>
            <a:r>
              <a:rPr lang="en-US" b="1" cap="all" dirty="0"/>
              <a:t> </a:t>
            </a:r>
            <a:r>
              <a:rPr lang="en-US" b="1" cap="all" dirty="0" err="1"/>
              <a:t>ăn</a:t>
            </a:r>
            <a:r>
              <a:rPr lang="en-US" b="1" cap="all" dirty="0"/>
              <a:t> </a:t>
            </a:r>
            <a:r>
              <a:rPr lang="en-US" b="1" cap="all" dirty="0" err="1"/>
              <a:t>uống</a:t>
            </a:r>
            <a:r>
              <a:rPr lang="en-US" b="1" cap="all" dirty="0"/>
              <a:t>, </a:t>
            </a:r>
            <a:r>
              <a:rPr lang="en-US" b="1" cap="all" dirty="0" err="1"/>
              <a:t>nói</a:t>
            </a:r>
            <a:r>
              <a:rPr lang="en-US" b="1" cap="all" dirty="0"/>
              <a:t> </a:t>
            </a:r>
            <a:r>
              <a:rPr lang="en-US" b="1" cap="all" dirty="0" err="1"/>
              <a:t>lời</a:t>
            </a:r>
            <a:r>
              <a:rPr lang="en-US" b="1" cap="all" dirty="0"/>
              <a:t> </a:t>
            </a:r>
            <a:r>
              <a:rPr lang="en-US" b="1" cap="all" dirty="0" err="1"/>
              <a:t>yêu</a:t>
            </a:r>
            <a:r>
              <a:rPr lang="en-US" b="1" cap="all" dirty="0"/>
              <a:t> </a:t>
            </a:r>
            <a:r>
              <a:rPr lang="en-US" b="1" cap="all" dirty="0" err="1"/>
              <a:t>thương</a:t>
            </a:r>
            <a:endParaRPr lang="vi-VN" dirty="0"/>
          </a:p>
          <a:p>
            <a:r>
              <a:rPr lang="en-US" b="1" cap="all" dirty="0" err="1"/>
              <a:t>Bước</a:t>
            </a:r>
            <a:r>
              <a:rPr lang="en-US" b="1" cap="all" dirty="0"/>
              <a:t> 3: </a:t>
            </a:r>
            <a:r>
              <a:rPr lang="en-US" b="1" cap="all" dirty="0" err="1"/>
              <a:t>cho</a:t>
            </a:r>
            <a:r>
              <a:rPr lang="en-US" b="1" cap="all" dirty="0"/>
              <a:t> </a:t>
            </a:r>
            <a:r>
              <a:rPr lang="en-US" b="1" cap="all" dirty="0" err="1"/>
              <a:t>hs</a:t>
            </a:r>
            <a:r>
              <a:rPr lang="en-US" b="1" cap="all" dirty="0"/>
              <a:t> </a:t>
            </a:r>
            <a:r>
              <a:rPr lang="en-US" b="1" cap="all" dirty="0" err="1"/>
              <a:t>thực</a:t>
            </a:r>
            <a:r>
              <a:rPr lang="en-US" b="1" cap="all" dirty="0"/>
              <a:t> </a:t>
            </a:r>
            <a:r>
              <a:rPr lang="en-US" b="1" cap="all" dirty="0" err="1"/>
              <a:t>hành</a:t>
            </a:r>
            <a:endParaRPr lang="vi-VN" dirty="0"/>
          </a:p>
          <a:p>
            <a:r>
              <a:rPr lang="en-US" b="1" cap="all" dirty="0"/>
              <a:t> </a:t>
            </a:r>
            <a:r>
              <a:rPr lang="en-US" b="1" cap="all" dirty="0" err="1"/>
              <a:t>cuối</a:t>
            </a:r>
            <a:r>
              <a:rPr lang="en-US" b="1" cap="all" dirty="0"/>
              <a:t> b </a:t>
            </a:r>
            <a:r>
              <a:rPr lang="en-US" b="1" cap="all" dirty="0" err="1"/>
              <a:t>ài</a:t>
            </a:r>
            <a:r>
              <a:rPr lang="en-US" b="1" cap="all" dirty="0"/>
              <a:t> </a:t>
            </a:r>
            <a:r>
              <a:rPr lang="en-US" b="1" cap="all" dirty="0" err="1"/>
              <a:t>có</a:t>
            </a:r>
            <a:r>
              <a:rPr lang="en-US" b="1" cap="all" dirty="0"/>
              <a:t> </a:t>
            </a:r>
            <a:r>
              <a:rPr lang="en-US" b="1" cap="all" dirty="0" err="1"/>
              <a:t>thể</a:t>
            </a:r>
            <a:r>
              <a:rPr lang="en-US" b="1" cap="all" dirty="0"/>
              <a:t> </a:t>
            </a:r>
            <a:r>
              <a:rPr lang="en-US" b="1" cap="all" dirty="0" err="1"/>
              <a:t>cho</a:t>
            </a:r>
            <a:r>
              <a:rPr lang="en-US" b="1" cap="all" dirty="0"/>
              <a:t> </a:t>
            </a:r>
            <a:r>
              <a:rPr lang="en-US" b="1" cap="all" dirty="0" err="1"/>
              <a:t>hs</a:t>
            </a:r>
            <a:r>
              <a:rPr lang="en-US" b="1" cap="all" dirty="0"/>
              <a:t> </a:t>
            </a:r>
            <a:r>
              <a:rPr lang="en-US" b="1" cap="all" dirty="0" err="1"/>
              <a:t>xem</a:t>
            </a:r>
            <a:r>
              <a:rPr lang="en-US" b="1" cap="all" dirty="0"/>
              <a:t> </a:t>
            </a:r>
            <a:r>
              <a:rPr lang="en-US" b="1" cap="all" dirty="0" err="1"/>
              <a:t>nốt</a:t>
            </a:r>
            <a:r>
              <a:rPr lang="en-US" b="1" cap="all" dirty="0"/>
              <a:t> </a:t>
            </a:r>
            <a:r>
              <a:rPr lang="en-US" b="1" cap="all" dirty="0" err="1"/>
              <a:t>tích</a:t>
            </a:r>
            <a:r>
              <a:rPr lang="en-US" b="1" cap="all" dirty="0"/>
              <a:t> chu </a:t>
            </a:r>
            <a:r>
              <a:rPr lang="en-US" b="1" cap="all" dirty="0" err="1"/>
              <a:t>hoặc</a:t>
            </a:r>
            <a:r>
              <a:rPr lang="en-US" b="1" cap="all" dirty="0"/>
              <a:t> </a:t>
            </a:r>
            <a:r>
              <a:rPr lang="en-US" b="1" cap="all" dirty="0" err="1"/>
              <a:t>xem</a:t>
            </a:r>
            <a:r>
              <a:rPr lang="en-US" b="1" cap="all" dirty="0"/>
              <a:t> </a:t>
            </a:r>
            <a:r>
              <a:rPr lang="en-US" b="1" cap="all" dirty="0" err="1"/>
              <a:t>tranh</a:t>
            </a:r>
            <a:endParaRPr lang="vi-VN" dirty="0"/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836781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98AA6-850A-4CAC-8CC9-C5B542AFE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5061B-BD7C-470A-AD0D-52B08F7FF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Cho </a:t>
            </a:r>
            <a:r>
              <a:rPr lang="en-US" dirty="0" err="1"/>
              <a:t>hs</a:t>
            </a:r>
            <a:r>
              <a:rPr lang="en-US" dirty="0"/>
              <a:t> </a:t>
            </a:r>
            <a:r>
              <a:rPr lang="en-US" dirty="0" err="1"/>
              <a:t>hát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hát</a:t>
            </a:r>
            <a:r>
              <a:rPr lang="en-US" dirty="0"/>
              <a:t> </a:t>
            </a:r>
            <a:r>
              <a:rPr lang="en-US" dirty="0" err="1"/>
              <a:t>cả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th</a:t>
            </a:r>
            <a:r>
              <a:rPr lang="vi-VN" dirty="0"/>
              <a:t>ư</a:t>
            </a:r>
            <a:r>
              <a:rPr lang="en-US" dirty="0" err="1"/>
              <a:t>ơng</a:t>
            </a:r>
            <a:r>
              <a:rPr lang="en-US" dirty="0"/>
              <a:t> </a:t>
            </a:r>
            <a:r>
              <a:rPr lang="en-US"/>
              <a:t>nhau</a:t>
            </a: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38795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747F6-62B0-4349-9554-3F2B37904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7CE6F-4521-4AFC-BB8D-343D86F2E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cap="all" dirty="0" err="1"/>
              <a:t>giáo</a:t>
            </a:r>
            <a:r>
              <a:rPr lang="en-US" b="1" cap="all" dirty="0"/>
              <a:t> </a:t>
            </a:r>
            <a:r>
              <a:rPr lang="en-US" b="1" cap="all" dirty="0" err="1"/>
              <a:t>viên</a:t>
            </a:r>
            <a:r>
              <a:rPr lang="en-US" b="1" cap="all" dirty="0"/>
              <a:t> </a:t>
            </a:r>
            <a:r>
              <a:rPr lang="en-US" b="1" cap="all" dirty="0" err="1"/>
              <a:t>chuẩn</a:t>
            </a:r>
            <a:r>
              <a:rPr lang="en-US" b="1" cap="all" dirty="0"/>
              <a:t> </a:t>
            </a:r>
            <a:r>
              <a:rPr lang="en-US" b="1" cap="all" dirty="0" err="1"/>
              <a:t>bị</a:t>
            </a:r>
            <a:r>
              <a:rPr lang="en-US" b="1" cap="all" dirty="0"/>
              <a:t>: </a:t>
            </a:r>
            <a:r>
              <a:rPr lang="en-US" b="1" cap="all" dirty="0" err="1"/>
              <a:t>cốc</a:t>
            </a:r>
            <a:r>
              <a:rPr lang="en-US" b="1" cap="all" dirty="0"/>
              <a:t>, </a:t>
            </a:r>
            <a:r>
              <a:rPr lang="en-US" b="1" cap="all" dirty="0" err="1"/>
              <a:t>bát</a:t>
            </a:r>
            <a:r>
              <a:rPr lang="en-US" b="1" cap="all" dirty="0"/>
              <a:t>, </a:t>
            </a:r>
            <a:r>
              <a:rPr lang="en-US" b="1" cap="all" dirty="0" err="1"/>
              <a:t>thìa</a:t>
            </a:r>
            <a:r>
              <a:rPr lang="en-US" b="1" cap="all" dirty="0"/>
              <a:t>, </a:t>
            </a:r>
            <a:r>
              <a:rPr lang="en-US" b="1" cap="all" dirty="0" err="1"/>
              <a:t>nước</a:t>
            </a:r>
            <a:r>
              <a:rPr lang="en-US" b="1" cap="all" dirty="0"/>
              <a:t>, </a:t>
            </a:r>
            <a:r>
              <a:rPr lang="en-US" b="1" cap="all" dirty="0" err="1"/>
              <a:t>khăn</a:t>
            </a:r>
            <a:r>
              <a:rPr lang="en-US" b="1" cap="all" dirty="0"/>
              <a:t> </a:t>
            </a:r>
            <a:r>
              <a:rPr lang="en-US" b="1" cap="all" dirty="0" err="1"/>
              <a:t>ấm</a:t>
            </a:r>
            <a:r>
              <a:rPr lang="en-US" b="1" cap="all" dirty="0"/>
              <a:t> </a:t>
            </a:r>
            <a:r>
              <a:rPr lang="en-US" b="1" cap="all" dirty="0" err="1"/>
              <a:t>dấp</a:t>
            </a:r>
            <a:r>
              <a:rPr lang="en-US" b="1" cap="all" dirty="0"/>
              <a:t> </a:t>
            </a:r>
            <a:r>
              <a:rPr lang="en-US" b="1" cap="all" dirty="0" err="1"/>
              <a:t>nước</a:t>
            </a:r>
            <a:r>
              <a:rPr lang="en-US" b="1" cap="all" dirty="0"/>
              <a:t>, </a:t>
            </a:r>
            <a:r>
              <a:rPr lang="en-US" b="1" cap="all" dirty="0" err="1"/>
              <a:t>khăn</a:t>
            </a:r>
            <a:r>
              <a:rPr lang="en-US" b="1" cap="all" dirty="0"/>
              <a:t> </a:t>
            </a:r>
            <a:r>
              <a:rPr lang="en-US" b="1" cap="all" dirty="0" err="1"/>
              <a:t>đắp</a:t>
            </a:r>
            <a:r>
              <a:rPr lang="en-US" b="1" cap="all" dirty="0"/>
              <a:t> </a:t>
            </a:r>
            <a:r>
              <a:rPr lang="en-US" b="1" cap="all" dirty="0" err="1"/>
              <a:t>cho</a:t>
            </a:r>
            <a:r>
              <a:rPr lang="en-US" b="1" cap="all" dirty="0"/>
              <a:t> </a:t>
            </a:r>
            <a:r>
              <a:rPr lang="en-US" b="1" cap="all" dirty="0" err="1"/>
              <a:t>người</a:t>
            </a:r>
            <a:r>
              <a:rPr lang="en-US" b="1" cap="all" dirty="0"/>
              <a:t> </a:t>
            </a:r>
            <a:r>
              <a:rPr lang="en-US" b="1" cap="all" dirty="0" err="1"/>
              <a:t>ốm</a:t>
            </a:r>
            <a:r>
              <a:rPr lang="en-US" b="1" cap="all" dirty="0"/>
              <a:t>, 1 </a:t>
            </a:r>
            <a:r>
              <a:rPr lang="en-US" b="1" cap="all" dirty="0" err="1"/>
              <a:t>gói</a:t>
            </a:r>
            <a:r>
              <a:rPr lang="en-US" b="1" cap="all" dirty="0"/>
              <a:t> </a:t>
            </a:r>
            <a:r>
              <a:rPr lang="en-US" b="1" cap="all" dirty="0" err="1"/>
              <a:t>bimbim</a:t>
            </a:r>
            <a:r>
              <a:rPr lang="en-US" b="1" cap="all" dirty="0"/>
              <a:t> </a:t>
            </a:r>
            <a:r>
              <a:rPr lang="en-US" b="1" cap="all" dirty="0" err="1"/>
              <a:t>nhỏ</a:t>
            </a:r>
            <a:endParaRPr lang="vi-VN" dirty="0"/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401845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11D37-A46D-4C9E-A81E-1DA1A440D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BAC7C-8A16-45F1-A238-075D392BF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KỂ CHUYỆN : CẬU BÉ TÍCH CHU</a:t>
            </a:r>
          </a:p>
          <a:p>
            <a:r>
              <a:rPr lang="en-US" b="1" cap="all" dirty="0" err="1"/>
              <a:t>cho</a:t>
            </a:r>
            <a:r>
              <a:rPr lang="en-US" b="1" cap="all" dirty="0"/>
              <a:t> </a:t>
            </a:r>
            <a:r>
              <a:rPr lang="en-US" b="1" cap="all" dirty="0" err="1"/>
              <a:t>hs</a:t>
            </a:r>
            <a:r>
              <a:rPr lang="en-US" b="1" cap="all" dirty="0"/>
              <a:t> </a:t>
            </a:r>
            <a:r>
              <a:rPr lang="en-US" b="1" cap="all" dirty="0" err="1"/>
              <a:t>xem</a:t>
            </a:r>
            <a:r>
              <a:rPr lang="en-US" b="1" cap="all" dirty="0"/>
              <a:t> </a:t>
            </a:r>
            <a:r>
              <a:rPr lang="en-US" b="1" cap="all" dirty="0" err="1"/>
              <a:t>đến</a:t>
            </a:r>
            <a:r>
              <a:rPr lang="en-US" b="1" cap="all" dirty="0"/>
              <a:t> </a:t>
            </a:r>
            <a:r>
              <a:rPr lang="en-US" b="1" cap="all" dirty="0" err="1"/>
              <a:t>đoạn</a:t>
            </a:r>
            <a:r>
              <a:rPr lang="en-US" b="1" cap="all" dirty="0"/>
              <a:t> </a:t>
            </a:r>
            <a:r>
              <a:rPr lang="en-US" b="1" cap="all" dirty="0" err="1"/>
              <a:t>bà</a:t>
            </a:r>
            <a:r>
              <a:rPr lang="en-US" b="1" cap="all" dirty="0"/>
              <a:t> </a:t>
            </a:r>
            <a:r>
              <a:rPr lang="en-US" b="1" cap="all" dirty="0" err="1"/>
              <a:t>nói</a:t>
            </a:r>
            <a:r>
              <a:rPr lang="en-US" b="1" cap="all" dirty="0"/>
              <a:t>: </a:t>
            </a:r>
            <a:r>
              <a:rPr lang="en-US" b="1" cap="all" dirty="0" err="1"/>
              <a:t>muộn</a:t>
            </a:r>
            <a:r>
              <a:rPr lang="en-US" b="1" cap="all" dirty="0"/>
              <a:t> </a:t>
            </a:r>
            <a:r>
              <a:rPr lang="en-US" b="1" cap="all" dirty="0" err="1"/>
              <a:t>rồi</a:t>
            </a:r>
            <a:r>
              <a:rPr lang="en-US" b="1" cap="all" dirty="0"/>
              <a:t> </a:t>
            </a:r>
            <a:r>
              <a:rPr lang="en-US" b="1" cap="all" dirty="0" err="1"/>
              <a:t>cháu</a:t>
            </a:r>
            <a:r>
              <a:rPr lang="en-US" b="1" cap="all" dirty="0"/>
              <a:t> ạ, </a:t>
            </a:r>
            <a:r>
              <a:rPr lang="en-US" b="1" cap="all" dirty="0" err="1"/>
              <a:t>bà</a:t>
            </a:r>
            <a:r>
              <a:rPr lang="en-US" b="1" cap="all" dirty="0"/>
              <a:t> </a:t>
            </a:r>
            <a:r>
              <a:rPr lang="en-US" b="1" cap="all" dirty="0" err="1"/>
              <a:t>không</a:t>
            </a:r>
            <a:r>
              <a:rPr lang="en-US" b="1" cap="all" dirty="0"/>
              <a:t> </a:t>
            </a:r>
            <a:r>
              <a:rPr lang="en-US" b="1" cap="all" dirty="0" err="1"/>
              <a:t>trở</a:t>
            </a:r>
            <a:r>
              <a:rPr lang="en-US" b="1" cap="all" dirty="0"/>
              <a:t> </a:t>
            </a:r>
            <a:r>
              <a:rPr lang="en-US" b="1" cap="all" dirty="0" err="1"/>
              <a:t>về</a:t>
            </a:r>
            <a:r>
              <a:rPr lang="en-US" b="1" cap="all" dirty="0"/>
              <a:t> </a:t>
            </a:r>
            <a:r>
              <a:rPr lang="en-US" b="1" cap="all" dirty="0" err="1"/>
              <a:t>được</a:t>
            </a:r>
            <a:r>
              <a:rPr lang="en-US" b="1" cap="all" dirty="0"/>
              <a:t> </a:t>
            </a:r>
            <a:r>
              <a:rPr lang="en-US" b="1" cap="all" dirty="0" err="1"/>
              <a:t>nữa</a:t>
            </a:r>
            <a:r>
              <a:rPr lang="en-US" b="1" cap="all" dirty="0"/>
              <a:t> </a:t>
            </a:r>
            <a:r>
              <a:rPr lang="en-US" b="1" cap="all" dirty="0" err="1"/>
              <a:t>rồi</a:t>
            </a:r>
            <a:r>
              <a:rPr lang="en-US" b="1" cap="all" dirty="0"/>
              <a:t>.</a:t>
            </a:r>
            <a:endParaRPr lang="vi-VN" dirty="0"/>
          </a:p>
          <a:p>
            <a:r>
              <a:rPr lang="en-US" b="1" cap="all" dirty="0" err="1"/>
              <a:t>Hỏi</a:t>
            </a:r>
            <a:r>
              <a:rPr lang="en-US" b="1" cap="all" dirty="0"/>
              <a:t> </a:t>
            </a:r>
            <a:r>
              <a:rPr lang="en-US" b="1" cap="all" dirty="0" err="1"/>
              <a:t>trong</a:t>
            </a:r>
            <a:r>
              <a:rPr lang="en-US" b="1" cap="all" dirty="0"/>
              <a:t> </a:t>
            </a:r>
            <a:r>
              <a:rPr lang="en-US" b="1" cap="all" dirty="0" err="1"/>
              <a:t>câu</a:t>
            </a:r>
            <a:r>
              <a:rPr lang="en-US" b="1" cap="all" dirty="0"/>
              <a:t> </a:t>
            </a:r>
            <a:r>
              <a:rPr lang="en-US" b="1" cap="all" dirty="0" err="1"/>
              <a:t>chuyện</a:t>
            </a:r>
            <a:r>
              <a:rPr lang="en-US" b="1" cap="all" dirty="0"/>
              <a:t> </a:t>
            </a:r>
            <a:r>
              <a:rPr lang="en-US" b="1" cap="all" dirty="0" err="1"/>
              <a:t>bạn</a:t>
            </a:r>
            <a:r>
              <a:rPr lang="en-US" b="1" cap="all" dirty="0"/>
              <a:t> Ý </a:t>
            </a:r>
            <a:r>
              <a:rPr lang="en-US" b="1" cap="all" dirty="0" err="1"/>
              <a:t>đã</a:t>
            </a:r>
            <a:r>
              <a:rPr lang="en-US" b="1" cap="all" dirty="0"/>
              <a:t> </a:t>
            </a:r>
            <a:r>
              <a:rPr lang="en-US" b="1" cap="all" dirty="0" err="1"/>
              <a:t>làm</a:t>
            </a:r>
            <a:r>
              <a:rPr lang="en-US" b="1" cap="all" dirty="0"/>
              <a:t> </a:t>
            </a:r>
            <a:r>
              <a:rPr lang="en-US" b="1" cap="all" dirty="0" err="1"/>
              <a:t>gì</a:t>
            </a:r>
            <a:r>
              <a:rPr lang="en-US" b="1" cap="all" dirty="0"/>
              <a:t>? KQ?</a:t>
            </a:r>
            <a:endParaRPr lang="vi-VN" dirty="0"/>
          </a:p>
          <a:p>
            <a:r>
              <a:rPr lang="en-US" b="1" cap="all" dirty="0" err="1"/>
              <a:t>Kết</a:t>
            </a:r>
            <a:r>
              <a:rPr lang="en-US" b="1" cap="all" dirty="0"/>
              <a:t> </a:t>
            </a:r>
            <a:r>
              <a:rPr lang="en-US" b="1" cap="all" dirty="0" err="1"/>
              <a:t>luận</a:t>
            </a:r>
            <a:r>
              <a:rPr lang="en-US" b="1" cap="all" dirty="0"/>
              <a:t>: </a:t>
            </a:r>
            <a:r>
              <a:rPr lang="en-US" b="1" cap="all" dirty="0" err="1"/>
              <a:t>khi</a:t>
            </a:r>
            <a:r>
              <a:rPr lang="en-US" b="1" cap="all" dirty="0"/>
              <a:t> </a:t>
            </a:r>
            <a:r>
              <a:rPr lang="en-US" b="1" cap="all" dirty="0" err="1"/>
              <a:t>người</a:t>
            </a:r>
            <a:r>
              <a:rPr lang="en-US" b="1" cap="all" dirty="0"/>
              <a:t> </a:t>
            </a:r>
            <a:r>
              <a:rPr lang="en-US" b="1" cap="all" dirty="0" err="1"/>
              <a:t>thân</a:t>
            </a:r>
            <a:r>
              <a:rPr lang="en-US" b="1" cap="all" dirty="0"/>
              <a:t> </a:t>
            </a:r>
            <a:r>
              <a:rPr lang="en-US" b="1" cap="all" dirty="0" err="1"/>
              <a:t>bị</a:t>
            </a:r>
            <a:r>
              <a:rPr lang="en-US" b="1" cap="all" dirty="0"/>
              <a:t> </a:t>
            </a:r>
            <a:r>
              <a:rPr lang="en-US" b="1" cap="all" dirty="0" err="1"/>
              <a:t>ốm</a:t>
            </a:r>
            <a:r>
              <a:rPr lang="en-US" b="1" cap="all" dirty="0"/>
              <a:t> </a:t>
            </a:r>
            <a:r>
              <a:rPr lang="en-US" b="1" cap="all" dirty="0" err="1"/>
              <a:t>như</a:t>
            </a:r>
            <a:r>
              <a:rPr lang="en-US" b="1" cap="all" dirty="0"/>
              <a:t> </a:t>
            </a:r>
            <a:r>
              <a:rPr lang="en-US" b="1" cap="all" dirty="0" err="1"/>
              <a:t>ông</a:t>
            </a:r>
            <a:r>
              <a:rPr lang="en-US" b="1" cap="all" dirty="0"/>
              <a:t> </a:t>
            </a:r>
            <a:r>
              <a:rPr lang="en-US" b="1" cap="all" dirty="0" err="1"/>
              <a:t>bà</a:t>
            </a:r>
            <a:r>
              <a:rPr lang="en-US" b="1" cap="all" dirty="0"/>
              <a:t>, </a:t>
            </a:r>
            <a:r>
              <a:rPr lang="en-US" b="1" cap="all" dirty="0" err="1"/>
              <a:t>bố</a:t>
            </a:r>
            <a:r>
              <a:rPr lang="en-US" b="1" cap="all" dirty="0"/>
              <a:t> </a:t>
            </a:r>
            <a:r>
              <a:rPr lang="en-US" b="1" cap="all" dirty="0" err="1"/>
              <a:t>mẹ</a:t>
            </a:r>
            <a:r>
              <a:rPr lang="en-US" b="1" cap="all" dirty="0"/>
              <a:t>, </a:t>
            </a:r>
            <a:r>
              <a:rPr lang="en-US" b="1" cap="all" dirty="0" err="1"/>
              <a:t>rất</a:t>
            </a:r>
            <a:r>
              <a:rPr lang="en-US" b="1" cap="all" dirty="0"/>
              <a:t> </a:t>
            </a:r>
            <a:r>
              <a:rPr lang="en-US" b="1" cap="all" dirty="0" err="1"/>
              <a:t>cần</a:t>
            </a:r>
            <a:r>
              <a:rPr lang="en-US" b="1" cap="all" dirty="0"/>
              <a:t> </a:t>
            </a:r>
            <a:r>
              <a:rPr lang="en-US" b="1" cap="all" dirty="0" err="1"/>
              <a:t>các</a:t>
            </a:r>
            <a:r>
              <a:rPr lang="en-US" b="1" cap="all" dirty="0"/>
              <a:t> con </a:t>
            </a:r>
            <a:r>
              <a:rPr lang="en-US" b="1" cap="all" dirty="0" err="1"/>
              <a:t>bên</a:t>
            </a:r>
            <a:r>
              <a:rPr lang="en-US" b="1" cap="all" dirty="0"/>
              <a:t> </a:t>
            </a:r>
            <a:r>
              <a:rPr lang="en-US" b="1" cap="all" dirty="0" err="1"/>
              <a:t>cạnh</a:t>
            </a:r>
            <a:r>
              <a:rPr lang="en-US" b="1" cap="all" dirty="0"/>
              <a:t> </a:t>
            </a:r>
            <a:r>
              <a:rPr lang="en-US" b="1" cap="all" dirty="0" err="1"/>
              <a:t>chăm</a:t>
            </a:r>
            <a:r>
              <a:rPr lang="en-US" b="1" cap="all" dirty="0"/>
              <a:t> </a:t>
            </a:r>
            <a:r>
              <a:rPr lang="en-US" b="1" cap="all" dirty="0" err="1"/>
              <a:t>sóc</a:t>
            </a:r>
            <a:r>
              <a:rPr lang="en-US" b="1" cap="all" dirty="0"/>
              <a:t>. </a:t>
            </a:r>
            <a:r>
              <a:rPr lang="en-US" b="1" cap="all" dirty="0" err="1"/>
              <a:t>Vậy</a:t>
            </a:r>
            <a:r>
              <a:rPr lang="en-US" b="1" cap="all" dirty="0"/>
              <a:t> </a:t>
            </a:r>
            <a:r>
              <a:rPr lang="en-US" b="1" cap="all" dirty="0" err="1"/>
              <a:t>mình</a:t>
            </a:r>
            <a:r>
              <a:rPr lang="en-US" b="1" cap="all" dirty="0"/>
              <a:t> </a:t>
            </a:r>
            <a:r>
              <a:rPr lang="en-US" b="1" cap="all" dirty="0" err="1"/>
              <a:t>hãy</a:t>
            </a:r>
            <a:r>
              <a:rPr lang="en-US" b="1" cap="all" dirty="0"/>
              <a:t> </a:t>
            </a:r>
            <a:r>
              <a:rPr lang="en-US" b="1" cap="all" dirty="0" err="1"/>
              <a:t>chăm</a:t>
            </a:r>
            <a:r>
              <a:rPr lang="en-US" b="1" cap="all" dirty="0"/>
              <a:t> </a:t>
            </a:r>
            <a:r>
              <a:rPr lang="en-US" b="1" cap="all" dirty="0" err="1"/>
              <a:t>sóc</a:t>
            </a:r>
            <a:r>
              <a:rPr lang="en-US" b="1" cap="all" dirty="0"/>
              <a:t> </a:t>
            </a:r>
            <a:r>
              <a:rPr lang="en-US" b="1" cap="all" dirty="0" err="1"/>
              <a:t>người</a:t>
            </a:r>
            <a:r>
              <a:rPr lang="en-US" b="1" cap="all" dirty="0"/>
              <a:t> </a:t>
            </a:r>
            <a:r>
              <a:rPr lang="en-US" b="1" cap="all" dirty="0" err="1"/>
              <a:t>thân</a:t>
            </a:r>
            <a:r>
              <a:rPr lang="en-US" b="1" cap="all" dirty="0"/>
              <a:t> </a:t>
            </a:r>
            <a:r>
              <a:rPr lang="en-US" b="1" cap="all" dirty="0" err="1"/>
              <a:t>khi</a:t>
            </a:r>
            <a:r>
              <a:rPr lang="en-US" b="1" cap="all" dirty="0"/>
              <a:t> </a:t>
            </a:r>
            <a:r>
              <a:rPr lang="en-US" b="1" cap="all" dirty="0" err="1"/>
              <a:t>bị</a:t>
            </a:r>
            <a:r>
              <a:rPr lang="en-US" b="1" cap="all" dirty="0"/>
              <a:t> </a:t>
            </a:r>
            <a:r>
              <a:rPr lang="en-US" b="1" cap="all" dirty="0" err="1"/>
              <a:t>ốm</a:t>
            </a:r>
            <a:r>
              <a:rPr lang="en-US" b="1" cap="all" dirty="0"/>
              <a:t> </a:t>
            </a:r>
            <a:r>
              <a:rPr lang="en-US" b="1" cap="all" dirty="0" err="1"/>
              <a:t>nhé</a:t>
            </a:r>
            <a:endParaRPr lang="vi-VN" dirty="0"/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382983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BA0E7-5B9E-4817-8B0A-F1269B4A9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3CB89-2B66-4CB8-B1EA-0B00AE163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cap="all" dirty="0" err="1"/>
              <a:t>Bước</a:t>
            </a:r>
            <a:r>
              <a:rPr lang="en-US" b="1" cap="all" dirty="0"/>
              <a:t> 2: </a:t>
            </a:r>
            <a:r>
              <a:rPr lang="en-US" b="1" cap="all" dirty="0" err="1"/>
              <a:t>hỏi</a:t>
            </a:r>
            <a:r>
              <a:rPr lang="en-US" b="1" cap="all" dirty="0"/>
              <a:t> </a:t>
            </a:r>
            <a:r>
              <a:rPr lang="en-US" b="1" cap="all" dirty="0" err="1"/>
              <a:t>hs</a:t>
            </a:r>
            <a:r>
              <a:rPr lang="en-US" b="1" cap="all" dirty="0"/>
              <a:t> con </a:t>
            </a:r>
            <a:r>
              <a:rPr lang="en-US" b="1" cap="all" dirty="0" err="1"/>
              <a:t>đã</a:t>
            </a:r>
            <a:r>
              <a:rPr lang="en-US" b="1" cap="all" dirty="0"/>
              <a:t> </a:t>
            </a:r>
            <a:r>
              <a:rPr lang="en-US" b="1" cap="all" dirty="0" err="1"/>
              <a:t>chăm</a:t>
            </a:r>
            <a:r>
              <a:rPr lang="en-US" b="1" cap="all" dirty="0"/>
              <a:t> </a:t>
            </a:r>
            <a:r>
              <a:rPr lang="en-US" b="1" cap="all" dirty="0" err="1"/>
              <a:t>sóc</a:t>
            </a:r>
            <a:r>
              <a:rPr lang="en-US" b="1" cap="all" dirty="0"/>
              <a:t> </a:t>
            </a:r>
            <a:r>
              <a:rPr lang="en-US" b="1" cap="all" dirty="0" err="1"/>
              <a:t>người</a:t>
            </a:r>
            <a:r>
              <a:rPr lang="en-US" b="1" cap="all" dirty="0"/>
              <a:t> </a:t>
            </a:r>
            <a:r>
              <a:rPr lang="en-US" b="1" cap="all" dirty="0" err="1"/>
              <a:t>thân</a:t>
            </a:r>
            <a:r>
              <a:rPr lang="en-US" b="1" cap="all" dirty="0"/>
              <a:t> </a:t>
            </a:r>
            <a:r>
              <a:rPr lang="en-US" b="1" cap="all" dirty="0" err="1"/>
              <a:t>bị</a:t>
            </a:r>
            <a:r>
              <a:rPr lang="en-US" b="1" cap="all" dirty="0"/>
              <a:t> </a:t>
            </a:r>
            <a:r>
              <a:rPr lang="en-US" b="1" cap="all" dirty="0" err="1"/>
              <a:t>ốm</a:t>
            </a:r>
            <a:r>
              <a:rPr lang="en-US" b="1" cap="all" dirty="0"/>
              <a:t> </a:t>
            </a:r>
            <a:r>
              <a:rPr lang="en-US" b="1" cap="all" dirty="0" err="1"/>
              <a:t>thế</a:t>
            </a:r>
            <a:r>
              <a:rPr lang="en-US" b="1" cap="all" dirty="0"/>
              <a:t> </a:t>
            </a:r>
            <a:r>
              <a:rPr lang="en-US" b="1" cap="all" dirty="0" err="1"/>
              <a:t>nào</a:t>
            </a:r>
            <a:r>
              <a:rPr lang="en-US" b="1" cap="all" dirty="0"/>
              <a:t>?</a:t>
            </a:r>
            <a:endParaRPr lang="vi-VN" dirty="0"/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662814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9E316-B115-41DD-BD01-A197B621A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76200"/>
            <a:ext cx="5410200" cy="762000"/>
          </a:xfrm>
        </p:spPr>
        <p:txBody>
          <a:bodyPr>
            <a:normAutofit/>
          </a:bodyPr>
          <a:lstStyle/>
          <a:p>
            <a:r>
              <a:rPr lang="en-US" dirty="0"/>
              <a:t>CON NÊN</a:t>
            </a:r>
            <a:endParaRPr lang="vi-VN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6C04720-E13A-446C-84B3-8170DDAC12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685800"/>
            <a:ext cx="85344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368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C2F73-89BF-454D-A0B0-4AF1C79D1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5CB5530-05D6-4314-A610-4C5150EC27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0"/>
            <a:ext cx="78486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421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8CFB1-2082-4A26-871C-90CA9D0DC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pic>
        <p:nvPicPr>
          <p:cNvPr id="2050" name="Picture 2" descr="[Phát triển năng lực] Giải đạo đức 1 Bài 2: Em quan tâm và chăm sóc người thân">
            <a:extLst>
              <a:ext uri="{FF2B5EF4-FFF2-40B4-BE49-F238E27FC236}">
                <a16:creationId xmlns:a16="http://schemas.microsoft.com/office/drawing/2014/main" id="{240785AF-E0DC-4D13-98A2-1507B6C30F8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48"/>
          <a:stretch/>
        </p:blipFill>
        <p:spPr bwMode="auto">
          <a:xfrm>
            <a:off x="838200" y="-76200"/>
            <a:ext cx="6553200" cy="693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8645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2BF97-8C00-403D-ADA1-CCA159BF5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3A6A03A-ED32-45CB-B21E-157E2C1976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4134" y="0"/>
            <a:ext cx="54283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49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357</Words>
  <Application>Microsoft Office PowerPoint</Application>
  <PresentationFormat>On-screen Show (4:3)</PresentationFormat>
  <Paragraphs>25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CHĂM SÓC NGƯỜI THÂN BỊ ỐM!</vt:lpstr>
      <vt:lpstr>PowerPoint Presentation</vt:lpstr>
      <vt:lpstr>PowerPoint Presentation</vt:lpstr>
      <vt:lpstr>PowerPoint Presentation</vt:lpstr>
      <vt:lpstr>PowerPoint Presentation</vt:lpstr>
      <vt:lpstr>CON NÊN</vt:lpstr>
      <vt:lpstr>PowerPoint Presentation</vt:lpstr>
      <vt:lpstr>PowerPoint Presentation</vt:lpstr>
      <vt:lpstr>PowerPoint Presentation</vt:lpstr>
      <vt:lpstr>Đỡ mẹ việc nhà</vt:lpstr>
      <vt:lpstr>KHÔNG NÊN: chạy nhảy ồn ào mất trật tự</vt:lpstr>
      <vt:lpstr>PowerPoint Presentation</vt:lpstr>
      <vt:lpstr>Bỏ mặc người ốm để đi chơi</vt:lpstr>
      <vt:lpstr>Quấy khóc, mè nheo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CẢM ƠN MẸ!</dc:title>
  <dc:creator>Windows User</dc:creator>
  <cp:lastModifiedBy>Administrator</cp:lastModifiedBy>
  <cp:revision>22</cp:revision>
  <dcterms:created xsi:type="dcterms:W3CDTF">2017-10-16T05:56:29Z</dcterms:created>
  <dcterms:modified xsi:type="dcterms:W3CDTF">2023-09-05T15:11:33Z</dcterms:modified>
</cp:coreProperties>
</file>