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Marykate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andy Casual" panose="020B0604020202020204" charset="0"/>
      <p:regular r:id="rId13"/>
    </p:embeddedFont>
    <p:embeddedFont>
      <p:font typeface="DejaVu Serif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9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25974" y="1030868"/>
            <a:ext cx="16230600" cy="8225263"/>
            <a:chOff x="0" y="0"/>
            <a:chExt cx="4274726" cy="21663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6324"/>
            </a:xfrm>
            <a:custGeom>
              <a:avLst/>
              <a:gdLst/>
              <a:ahLst/>
              <a:cxnLst/>
              <a:rect l="l" t="t" r="r" b="b"/>
              <a:pathLst>
                <a:path w="4274726" h="216632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1998"/>
                  </a:lnTo>
                  <a:cubicBezTo>
                    <a:pt x="4274726" y="2155433"/>
                    <a:pt x="4263834" y="2166324"/>
                    <a:pt x="4250399" y="2166324"/>
                  </a:cubicBezTo>
                  <a:lnTo>
                    <a:pt x="24327" y="2166324"/>
                  </a:lnTo>
                  <a:cubicBezTo>
                    <a:pt x="10891" y="2166324"/>
                    <a:pt x="0" y="2155433"/>
                    <a:pt x="0" y="214199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rgbClr val="FC8181">
                  <a:alpha val="8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572813" y="5581411"/>
            <a:ext cx="3362357" cy="4705589"/>
          </a:xfrm>
          <a:custGeom>
            <a:avLst/>
            <a:gdLst/>
            <a:ahLst/>
            <a:cxnLst/>
            <a:rect l="l" t="t" r="r" b="b"/>
            <a:pathLst>
              <a:path w="3362357" h="4705589">
                <a:moveTo>
                  <a:pt x="0" y="0"/>
                </a:moveTo>
                <a:lnTo>
                  <a:pt x="3362357" y="0"/>
                </a:lnTo>
                <a:lnTo>
                  <a:pt x="3362357" y="4705589"/>
                </a:lnTo>
                <a:lnTo>
                  <a:pt x="0" y="4705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5501345" y="5581411"/>
            <a:ext cx="3362357" cy="4705589"/>
          </a:xfrm>
          <a:custGeom>
            <a:avLst/>
            <a:gdLst/>
            <a:ahLst/>
            <a:cxnLst/>
            <a:rect l="l" t="t" r="r" b="b"/>
            <a:pathLst>
              <a:path w="3362357" h="4705589">
                <a:moveTo>
                  <a:pt x="3362357" y="0"/>
                </a:moveTo>
                <a:lnTo>
                  <a:pt x="0" y="0"/>
                </a:lnTo>
                <a:lnTo>
                  <a:pt x="0" y="4705589"/>
                </a:lnTo>
                <a:lnTo>
                  <a:pt x="3362357" y="4705589"/>
                </a:lnTo>
                <a:lnTo>
                  <a:pt x="336235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904999" y="2665022"/>
            <a:ext cx="15097953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dirty="0">
                <a:solidFill>
                  <a:srgbClr val="000000"/>
                </a:solidFill>
                <a:latin typeface="DejaVu Serif Bold"/>
              </a:rPr>
              <a:t>LĨNH VỰC PHÁT TRIỂN </a:t>
            </a:r>
            <a:r>
              <a:rPr lang="vi-VN" sz="6099" dirty="0" smtClean="0">
                <a:solidFill>
                  <a:srgbClr val="000000"/>
                </a:solidFill>
                <a:latin typeface="DejaVu Serif Bold"/>
              </a:rPr>
              <a:t>NGÔN NGỮ</a:t>
            </a:r>
            <a:endParaRPr lang="en-US" sz="6099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58789" y="5457586"/>
            <a:ext cx="13370421" cy="1005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vi-VN" sz="6099" dirty="0" smtClean="0">
                <a:solidFill>
                  <a:srgbClr val="000000"/>
                </a:solidFill>
                <a:latin typeface="DejaVu Serif Bold"/>
              </a:rPr>
              <a:t>TRUYỆN : ĐÔI BẠN NHỎ</a:t>
            </a:r>
            <a:endParaRPr lang="en-US" sz="60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74531"/>
          </a:xfrm>
          <a:custGeom>
            <a:avLst/>
            <a:gdLst/>
            <a:ahLst/>
            <a:cxnLst/>
            <a:rect l="l" t="t" r="r" b="b"/>
            <a:pathLst>
              <a:path w="18288000" h="10274531">
                <a:moveTo>
                  <a:pt x="0" y="0"/>
                </a:moveTo>
                <a:lnTo>
                  <a:pt x="18288000" y="0"/>
                </a:lnTo>
                <a:lnTo>
                  <a:pt x="18288000" y="10274531"/>
                </a:lnTo>
                <a:lnTo>
                  <a:pt x="0" y="10274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rgbClr val="FC8181">
                  <a:alpha val="8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grpSp>
        <p:nvGrpSpPr>
          <p:cNvPr id="6" name="Group 3"/>
          <p:cNvGrpSpPr/>
          <p:nvPr/>
        </p:nvGrpSpPr>
        <p:grpSpPr>
          <a:xfrm>
            <a:off x="1181100" y="1181100"/>
            <a:ext cx="16230600" cy="8229600"/>
            <a:chOff x="0" y="0"/>
            <a:chExt cx="4274726" cy="2167467"/>
          </a:xfrm>
        </p:grpSpPr>
        <p:sp>
          <p:nvSpPr>
            <p:cNvPr id="7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rgbClr val="FC8181">
                  <a:alpha val="89804"/>
                </a:srgbClr>
              </a:solidFill>
            </a:ln>
          </p:spPr>
        </p:sp>
        <p:sp>
          <p:nvSpPr>
            <p:cNvPr id="8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31" y="964330"/>
            <a:ext cx="16265538" cy="8358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32" y="1072604"/>
            <a:ext cx="16265538" cy="83380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320" y="190500"/>
            <a:ext cx="18359437" cy="10314665"/>
          </a:xfrm>
          <a:custGeom>
            <a:avLst/>
            <a:gdLst/>
            <a:ahLst/>
            <a:cxnLst/>
            <a:rect l="l" t="t" r="r" b="b"/>
            <a:pathLst>
              <a:path w="18359437" h="10314665">
                <a:moveTo>
                  <a:pt x="0" y="0"/>
                </a:moveTo>
                <a:lnTo>
                  <a:pt x="18359437" y="0"/>
                </a:lnTo>
                <a:lnTo>
                  <a:pt x="18359437" y="10314665"/>
                </a:lnTo>
                <a:lnTo>
                  <a:pt x="0" y="10314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137683" cy="8229600"/>
            <a:chOff x="0" y="0"/>
            <a:chExt cx="4250254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50254" cy="2167467"/>
            </a:xfrm>
            <a:custGeom>
              <a:avLst/>
              <a:gdLst/>
              <a:ahLst/>
              <a:cxnLst/>
              <a:rect l="l" t="t" r="r" b="b"/>
              <a:pathLst>
                <a:path w="4250254" h="2167467">
                  <a:moveTo>
                    <a:pt x="24467" y="0"/>
                  </a:moveTo>
                  <a:lnTo>
                    <a:pt x="4225787" y="0"/>
                  </a:lnTo>
                  <a:cubicBezTo>
                    <a:pt x="4239300" y="0"/>
                    <a:pt x="4250254" y="10954"/>
                    <a:pt x="4250254" y="24467"/>
                  </a:cubicBezTo>
                  <a:lnTo>
                    <a:pt x="4250254" y="2143000"/>
                  </a:lnTo>
                  <a:cubicBezTo>
                    <a:pt x="4250254" y="2156513"/>
                    <a:pt x="4239300" y="2167467"/>
                    <a:pt x="4225787" y="2167467"/>
                  </a:cubicBezTo>
                  <a:lnTo>
                    <a:pt x="24467" y="2167467"/>
                  </a:lnTo>
                  <a:cubicBezTo>
                    <a:pt x="17978" y="2167467"/>
                    <a:pt x="11755" y="2164889"/>
                    <a:pt x="7166" y="2160301"/>
                  </a:cubicBezTo>
                  <a:cubicBezTo>
                    <a:pt x="2578" y="2155712"/>
                    <a:pt x="0" y="2149489"/>
                    <a:pt x="0" y="2143000"/>
                  </a:cubicBezTo>
                  <a:lnTo>
                    <a:pt x="0" y="24467"/>
                  </a:lnTo>
                  <a:cubicBezTo>
                    <a:pt x="0" y="10954"/>
                    <a:pt x="10954" y="0"/>
                    <a:pt x="2446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rgbClr val="FC8181">
                  <a:alpha val="8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609399" y="6556973"/>
            <a:ext cx="2619412" cy="3665844"/>
          </a:xfrm>
          <a:custGeom>
            <a:avLst/>
            <a:gdLst/>
            <a:ahLst/>
            <a:cxnLst/>
            <a:rect l="l" t="t" r="r" b="b"/>
            <a:pathLst>
              <a:path w="2619412" h="3665844">
                <a:moveTo>
                  <a:pt x="0" y="0"/>
                </a:moveTo>
                <a:lnTo>
                  <a:pt x="2619413" y="0"/>
                </a:lnTo>
                <a:lnTo>
                  <a:pt x="2619413" y="3665844"/>
                </a:lnTo>
                <a:lnTo>
                  <a:pt x="0" y="3665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6189129" y="6621156"/>
            <a:ext cx="2619412" cy="3665844"/>
          </a:xfrm>
          <a:custGeom>
            <a:avLst/>
            <a:gdLst/>
            <a:ahLst/>
            <a:cxnLst/>
            <a:rect l="l" t="t" r="r" b="b"/>
            <a:pathLst>
              <a:path w="2619412" h="3665844">
                <a:moveTo>
                  <a:pt x="2619412" y="0"/>
                </a:moveTo>
                <a:lnTo>
                  <a:pt x="0" y="0"/>
                </a:lnTo>
                <a:lnTo>
                  <a:pt x="0" y="3665844"/>
                </a:lnTo>
                <a:lnTo>
                  <a:pt x="2619412" y="3665844"/>
                </a:lnTo>
                <a:lnTo>
                  <a:pt x="26194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1" y="1028700"/>
            <a:ext cx="16137682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62" y="-63108"/>
            <a:ext cx="18422523" cy="10350108"/>
          </a:xfrm>
          <a:custGeom>
            <a:avLst/>
            <a:gdLst/>
            <a:ahLst/>
            <a:cxnLst/>
            <a:rect l="l" t="t" r="r" b="b"/>
            <a:pathLst>
              <a:path w="18422523" h="10350108">
                <a:moveTo>
                  <a:pt x="0" y="0"/>
                </a:moveTo>
                <a:lnTo>
                  <a:pt x="18422523" y="0"/>
                </a:lnTo>
                <a:lnTo>
                  <a:pt x="18422523" y="10350108"/>
                </a:lnTo>
                <a:lnTo>
                  <a:pt x="0" y="1035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184142" cy="8229600"/>
            <a:chOff x="0" y="0"/>
            <a:chExt cx="4262490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62490" cy="2167467"/>
            </a:xfrm>
            <a:custGeom>
              <a:avLst/>
              <a:gdLst/>
              <a:ahLst/>
              <a:cxnLst/>
              <a:rect l="l" t="t" r="r" b="b"/>
              <a:pathLst>
                <a:path w="4262490" h="2167467">
                  <a:moveTo>
                    <a:pt x="24397" y="0"/>
                  </a:moveTo>
                  <a:lnTo>
                    <a:pt x="4238093" y="0"/>
                  </a:lnTo>
                  <a:cubicBezTo>
                    <a:pt x="4244564" y="0"/>
                    <a:pt x="4250769" y="2570"/>
                    <a:pt x="4255344" y="7146"/>
                  </a:cubicBezTo>
                  <a:cubicBezTo>
                    <a:pt x="4259919" y="11721"/>
                    <a:pt x="4262490" y="17926"/>
                    <a:pt x="4262490" y="24397"/>
                  </a:cubicBezTo>
                  <a:lnTo>
                    <a:pt x="4262490" y="2143070"/>
                  </a:lnTo>
                  <a:cubicBezTo>
                    <a:pt x="4262490" y="2149540"/>
                    <a:pt x="4259919" y="2155746"/>
                    <a:pt x="4255344" y="2160321"/>
                  </a:cubicBezTo>
                  <a:cubicBezTo>
                    <a:pt x="4250769" y="2164896"/>
                    <a:pt x="4244564" y="2167467"/>
                    <a:pt x="4238093" y="2167467"/>
                  </a:cubicBezTo>
                  <a:lnTo>
                    <a:pt x="24397" y="2167467"/>
                  </a:lnTo>
                  <a:cubicBezTo>
                    <a:pt x="17926" y="2167467"/>
                    <a:pt x="11721" y="2164896"/>
                    <a:pt x="7146" y="2160321"/>
                  </a:cubicBezTo>
                  <a:cubicBezTo>
                    <a:pt x="2570" y="2155746"/>
                    <a:pt x="0" y="2149540"/>
                    <a:pt x="0" y="2143070"/>
                  </a:cubicBezTo>
                  <a:lnTo>
                    <a:pt x="0" y="24397"/>
                  </a:lnTo>
                  <a:cubicBezTo>
                    <a:pt x="0" y="17926"/>
                    <a:pt x="2570" y="11721"/>
                    <a:pt x="7146" y="7146"/>
                  </a:cubicBezTo>
                  <a:cubicBezTo>
                    <a:pt x="11721" y="2570"/>
                    <a:pt x="17926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rgbClr val="FC8181">
                  <a:alpha val="8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868477" y="6873433"/>
            <a:ext cx="2956135" cy="4137084"/>
          </a:xfrm>
          <a:custGeom>
            <a:avLst/>
            <a:gdLst/>
            <a:ahLst/>
            <a:cxnLst/>
            <a:rect l="l" t="t" r="r" b="b"/>
            <a:pathLst>
              <a:path w="2956135" h="4137084">
                <a:moveTo>
                  <a:pt x="0" y="0"/>
                </a:moveTo>
                <a:lnTo>
                  <a:pt x="2956134" y="0"/>
                </a:lnTo>
                <a:lnTo>
                  <a:pt x="2956134" y="4137084"/>
                </a:lnTo>
                <a:lnTo>
                  <a:pt x="0" y="4137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6166079" y="6873433"/>
            <a:ext cx="2956135" cy="4137084"/>
          </a:xfrm>
          <a:custGeom>
            <a:avLst/>
            <a:gdLst/>
            <a:ahLst/>
            <a:cxnLst/>
            <a:rect l="l" t="t" r="r" b="b"/>
            <a:pathLst>
              <a:path w="2956135" h="4137084">
                <a:moveTo>
                  <a:pt x="2956134" y="0"/>
                </a:moveTo>
                <a:lnTo>
                  <a:pt x="0" y="0"/>
                </a:lnTo>
                <a:lnTo>
                  <a:pt x="0" y="4137084"/>
                </a:lnTo>
                <a:lnTo>
                  <a:pt x="2956134" y="4137084"/>
                </a:lnTo>
                <a:lnTo>
                  <a:pt x="295613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299720" y="3657438"/>
            <a:ext cx="2371836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19"/>
              </a:lnSpc>
              <a:spcBef>
                <a:spcPct val="0"/>
              </a:spcBef>
            </a:pPr>
            <a:r>
              <a:rPr lang="en-US" sz="3599">
                <a:solidFill>
                  <a:srgbClr val="FFFFFF"/>
                </a:solidFill>
                <a:latin typeface="Marykate"/>
              </a:rPr>
              <a:t>WEEK 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15668" y="3657438"/>
            <a:ext cx="2371836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19"/>
              </a:lnSpc>
              <a:spcBef>
                <a:spcPct val="0"/>
              </a:spcBef>
            </a:pPr>
            <a:r>
              <a:rPr lang="en-US" sz="3599">
                <a:solidFill>
                  <a:srgbClr val="FFFFFF"/>
                </a:solidFill>
                <a:latin typeface="Marykate"/>
              </a:rPr>
              <a:t>WEEK 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63704" y="3657438"/>
            <a:ext cx="2371836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19"/>
              </a:lnSpc>
              <a:spcBef>
                <a:spcPct val="0"/>
              </a:spcBef>
            </a:pPr>
            <a:r>
              <a:rPr lang="en-US" sz="3599">
                <a:solidFill>
                  <a:srgbClr val="FFFFFF"/>
                </a:solidFill>
                <a:latin typeface="Marykate"/>
              </a:rPr>
              <a:t>WEEK 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028700"/>
            <a:ext cx="16184142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26" y="0"/>
            <a:ext cx="18503849" cy="10395799"/>
          </a:xfrm>
          <a:custGeom>
            <a:avLst/>
            <a:gdLst/>
            <a:ahLst/>
            <a:cxnLst/>
            <a:rect l="l" t="t" r="r" b="b"/>
            <a:pathLst>
              <a:path w="18503849" h="10395799">
                <a:moveTo>
                  <a:pt x="0" y="0"/>
                </a:moveTo>
                <a:lnTo>
                  <a:pt x="18503848" y="0"/>
                </a:lnTo>
                <a:lnTo>
                  <a:pt x="18503848" y="10395799"/>
                </a:lnTo>
                <a:lnTo>
                  <a:pt x="0" y="103957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79788" y="6344666"/>
            <a:ext cx="2816977" cy="3942334"/>
          </a:xfrm>
          <a:custGeom>
            <a:avLst/>
            <a:gdLst/>
            <a:ahLst/>
            <a:cxnLst/>
            <a:rect l="l" t="t" r="r" b="b"/>
            <a:pathLst>
              <a:path w="2816977" h="3942334">
                <a:moveTo>
                  <a:pt x="0" y="0"/>
                </a:moveTo>
                <a:lnTo>
                  <a:pt x="2816976" y="0"/>
                </a:lnTo>
                <a:lnTo>
                  <a:pt x="2816976" y="3942334"/>
                </a:lnTo>
                <a:lnTo>
                  <a:pt x="0" y="3942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762711" y="6373241"/>
            <a:ext cx="8762577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9"/>
              </a:lnSpc>
              <a:spcBef>
                <a:spcPct val="0"/>
              </a:spcBef>
            </a:pPr>
            <a:r>
              <a:rPr lang="en-US" sz="3999">
                <a:solidFill>
                  <a:srgbClr val="804B3B"/>
                </a:solidFill>
                <a:latin typeface="Handy Casual"/>
              </a:rPr>
              <a:t>Fauget Group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5722297" y="6344666"/>
            <a:ext cx="2816977" cy="3942334"/>
          </a:xfrm>
          <a:custGeom>
            <a:avLst/>
            <a:gdLst/>
            <a:ahLst/>
            <a:cxnLst/>
            <a:rect l="l" t="t" r="r" b="b"/>
            <a:pathLst>
              <a:path w="2816977" h="3942334">
                <a:moveTo>
                  <a:pt x="2816977" y="0"/>
                </a:moveTo>
                <a:lnTo>
                  <a:pt x="0" y="0"/>
                </a:lnTo>
                <a:lnTo>
                  <a:pt x="0" y="3942334"/>
                </a:lnTo>
                <a:lnTo>
                  <a:pt x="2816977" y="3942334"/>
                </a:lnTo>
                <a:lnTo>
                  <a:pt x="281697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1028700"/>
            <a:ext cx="16230601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30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</Words>
  <Application>Microsoft Office PowerPoint</Application>
  <PresentationFormat>Custom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Marykate</vt:lpstr>
      <vt:lpstr>Arial</vt:lpstr>
      <vt:lpstr>Calibri</vt:lpstr>
      <vt:lpstr>Handy Casual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White Simple Cute Group Project Presentation</dc:title>
  <dc:creator>NT</dc:creator>
  <cp:lastModifiedBy>Windows User</cp:lastModifiedBy>
  <cp:revision>13</cp:revision>
  <dcterms:created xsi:type="dcterms:W3CDTF">2006-08-16T00:00:00Z</dcterms:created>
  <dcterms:modified xsi:type="dcterms:W3CDTF">2023-09-17T03:17:54Z</dcterms:modified>
  <dc:identifier>DAFs97cKWlA</dc:identifier>
</cp:coreProperties>
</file>