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48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3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4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65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58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4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91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20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8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5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18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281B2-3E4F-4610-BD64-063DE2886950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98D69-DAE7-4A39-A431-693BD58C8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42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7784" y="476672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7734" y="1876563"/>
            <a:ext cx="55086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LĨNH VỰC PHÁT TRIỂN NGÔN NGỮ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3476233" y="2447310"/>
            <a:ext cx="2911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THƠ: BẠN MỚI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32659" y="3284984"/>
            <a:ext cx="32560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i="1" dirty="0" smtClean="0">
                <a:latin typeface="+mj-lt"/>
              </a:rPr>
              <a:t>Giáo viên : Nguyễn Thị Lệ</a:t>
            </a:r>
          </a:p>
          <a:p>
            <a:r>
              <a:rPr lang="vi-VN" sz="2000" b="1" i="1" dirty="0" smtClean="0">
                <a:latin typeface="+mj-lt"/>
              </a:rPr>
              <a:t>Lứa tuổi :24-36 tháng</a:t>
            </a:r>
            <a:endParaRPr lang="en-US" sz="20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528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5" y="0"/>
            <a:ext cx="9183347" cy="683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32978" y="692696"/>
            <a:ext cx="53034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b="1" dirty="0" smtClean="0">
                <a:solidFill>
                  <a:schemeClr val="tx2"/>
                </a:solidFill>
                <a:latin typeface="+mj-lt"/>
              </a:rPr>
              <a:t>ỦY BAN NHÂN DÂN QUẬN LONG BIÊN</a:t>
            </a:r>
            <a:endParaRPr lang="en-US" b="1" dirty="0" smtClean="0">
              <a:solidFill>
                <a:schemeClr val="tx2"/>
              </a:solidFill>
              <a:latin typeface="+mj-lt"/>
            </a:endParaRPr>
          </a:p>
          <a:p>
            <a:pPr algn="ctr"/>
            <a:r>
              <a:rPr lang="vi-VN" b="1" dirty="0" smtClean="0">
                <a:solidFill>
                  <a:schemeClr val="tx2"/>
                </a:solidFill>
                <a:latin typeface="+mj-lt"/>
              </a:rPr>
              <a:t>TRƯỜNG MẦM NON CHIM ÉN</a:t>
            </a:r>
            <a:endParaRPr lang="en-US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1932978" y="190819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LĨNH VỰC PHÁT TRIỂN NGÔN NGỮ</a:t>
            </a:r>
            <a:endParaRPr lang="en-US" sz="2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2993621" y="2368742"/>
            <a:ext cx="3423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THƠ: MIỆNG XINH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84698" y="3717032"/>
            <a:ext cx="31692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i="1" dirty="0" smtClean="0">
                <a:latin typeface="+mj-lt"/>
              </a:rPr>
              <a:t>Giáo viên : Nguyễn Thị Lệ</a:t>
            </a:r>
          </a:p>
          <a:p>
            <a:r>
              <a:rPr lang="vi-VN" sz="2000" i="1" dirty="0" smtClean="0">
                <a:latin typeface="+mj-lt"/>
              </a:rPr>
              <a:t>Lứa tuổi : 24-36 tháng</a:t>
            </a:r>
            <a:endParaRPr lang="en-US" sz="20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98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1412776"/>
            <a:ext cx="461838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ĐỐ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9840" y="2708920"/>
            <a:ext cx="46183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chúm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chím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Thốt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hỏi,nói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hay</a:t>
            </a:r>
          </a:p>
          <a:p>
            <a:pPr algn="just"/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784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" y="0"/>
            <a:ext cx="9144000" cy="7118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97085" y="2844481"/>
            <a:ext cx="4979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THƠ : MIỆNG XINH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3876714"/>
            <a:ext cx="23589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Hổ</a:t>
            </a:r>
            <a:endParaRPr lang="en-US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1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100</Words>
  <Application>Microsoft Office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</cp:revision>
  <dcterms:created xsi:type="dcterms:W3CDTF">2023-09-14T05:23:14Z</dcterms:created>
  <dcterms:modified xsi:type="dcterms:W3CDTF">2023-09-15T06:29:19Z</dcterms:modified>
</cp:coreProperties>
</file>