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57" r:id="rId5"/>
    <p:sldId id="282" r:id="rId6"/>
    <p:sldId id="283" r:id="rId7"/>
    <p:sldId id="284" r:id="rId8"/>
    <p:sldId id="285" r:id="rId9"/>
    <p:sldId id="258" r:id="rId10"/>
    <p:sldId id="287" r:id="rId11"/>
    <p:sldId id="290" r:id="rId12"/>
    <p:sldId id="292" r:id="rId13"/>
    <p:sldId id="291" r:id="rId14"/>
    <p:sldId id="288" r:id="rId15"/>
    <p:sldId id="294" r:id="rId16"/>
    <p:sldId id="293" r:id="rId17"/>
    <p:sldId id="286" r:id="rId18"/>
    <p:sldId id="297" r:id="rId19"/>
    <p:sldId id="272" r:id="rId20"/>
    <p:sldId id="265" r:id="rId21"/>
    <p:sldId id="267" r:id="rId22"/>
    <p:sldId id="295" r:id="rId23"/>
    <p:sldId id="274" r:id="rId24"/>
    <p:sldId id="275" r:id="rId25"/>
    <p:sldId id="276" r:id="rId26"/>
    <p:sldId id="268" r:id="rId27"/>
    <p:sldId id="298" r:id="rId28"/>
    <p:sldId id="299" r:id="rId29"/>
    <p:sldId id="27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21961AF-E08F-4830-ACF8-8943811883BF}">
          <p14:sldIdLst>
            <p14:sldId id="256"/>
            <p14:sldId id="279"/>
            <p14:sldId id="280"/>
            <p14:sldId id="257"/>
            <p14:sldId id="282"/>
            <p14:sldId id="283"/>
            <p14:sldId id="284"/>
            <p14:sldId id="285"/>
            <p14:sldId id="258"/>
            <p14:sldId id="287"/>
            <p14:sldId id="290"/>
            <p14:sldId id="292"/>
            <p14:sldId id="291"/>
            <p14:sldId id="288"/>
            <p14:sldId id="294"/>
            <p14:sldId id="293"/>
            <p14:sldId id="286"/>
            <p14:sldId id="297"/>
          </p14:sldIdLst>
        </p14:section>
        <p14:section name="Untitled Section" id="{5815D5BE-F942-48AC-AE55-2375F203579E}">
          <p14:sldIdLst>
            <p14:sldId id="272"/>
            <p14:sldId id="265"/>
            <p14:sldId id="267"/>
            <p14:sldId id="295"/>
            <p14:sldId id="274"/>
            <p14:sldId id="275"/>
            <p14:sldId id="276"/>
            <p14:sldId id="268"/>
            <p14:sldId id="298"/>
            <p14:sldId id="299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1" autoAdjust="0"/>
    <p:restoredTop sz="94660"/>
  </p:normalViewPr>
  <p:slideViewPr>
    <p:cSldViewPr>
      <p:cViewPr varScale="1">
        <p:scale>
          <a:sx n="68" d="100"/>
          <a:sy n="68" d="100"/>
        </p:scale>
        <p:origin x="12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AE11-6492-41DE-8FA6-8832AE1B2168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81C0-271C-4030-9396-29219D4D2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AE11-6492-41DE-8FA6-8832AE1B2168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81C0-271C-4030-9396-29219D4D2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AE11-6492-41DE-8FA6-8832AE1B2168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81C0-271C-4030-9396-29219D4D2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AE11-6492-41DE-8FA6-8832AE1B2168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81C0-271C-4030-9396-29219D4D2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AE11-6492-41DE-8FA6-8832AE1B2168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81C0-271C-4030-9396-29219D4D2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AE11-6492-41DE-8FA6-8832AE1B2168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81C0-271C-4030-9396-29219D4D2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AE11-6492-41DE-8FA6-8832AE1B2168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81C0-271C-4030-9396-29219D4D2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AE11-6492-41DE-8FA6-8832AE1B2168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81C0-271C-4030-9396-29219D4D2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AE11-6492-41DE-8FA6-8832AE1B2168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81C0-271C-4030-9396-29219D4D2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AE11-6492-41DE-8FA6-8832AE1B2168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81C0-271C-4030-9396-29219D4D2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AE11-6492-41DE-8FA6-8832AE1B2168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81C0-271C-4030-9396-29219D4D2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5AE11-6492-41DE-8FA6-8832AE1B2168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781C0-271C-4030-9396-29219D4D2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BÉ CHÀO HỎI LỄ PHÉP</a:t>
            </a:r>
          </a:p>
        </p:txBody>
      </p:sp>
      <p:pic>
        <p:nvPicPr>
          <p:cNvPr id="1026" name="Picture 2" descr="C:\Users\Hang\Pictures\chao-hoi-hang-xom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8991599" cy="5562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68ACB-9D65-4A79-A50D-A4DA0645B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9067800" cy="731837"/>
          </a:xfrm>
        </p:spPr>
        <p:txBody>
          <a:bodyPr>
            <a:normAutofit/>
          </a:bodyPr>
          <a:lstStyle/>
          <a:p>
            <a:r>
              <a:rPr lang="en-US" sz="2400" dirty="0"/>
              <a:t>BÉ LỄ PHÉP CHÀO AI NHỈ? NHỮNG NG</a:t>
            </a:r>
            <a:r>
              <a:rPr lang="vi-VN" sz="2400" dirty="0"/>
              <a:t>Ư</a:t>
            </a:r>
            <a:r>
              <a:rPr lang="en-US" sz="2400" dirty="0"/>
              <a:t>ỜI GẦN GŨI VỚI BÉ  1, BỐ</a:t>
            </a:r>
            <a:endParaRPr lang="vi-VN" sz="2400" dirty="0"/>
          </a:p>
        </p:txBody>
      </p:sp>
      <p:pic>
        <p:nvPicPr>
          <p:cNvPr id="2050" name="Picture 2" descr="Những bé ngoan của cô">
            <a:extLst>
              <a:ext uri="{FF2B5EF4-FFF2-40B4-BE49-F238E27FC236}">
                <a16:creationId xmlns:a16="http://schemas.microsoft.com/office/drawing/2014/main" id="{F3C144BE-C94D-46B3-8067-C9F451BA46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4582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894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8F745-E657-4E8F-8D8C-44C032CA9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"/>
            <a:ext cx="45720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2, MẸ</a:t>
            </a:r>
            <a:endParaRPr lang="vi-VN" dirty="0"/>
          </a:p>
        </p:txBody>
      </p:sp>
      <p:pic>
        <p:nvPicPr>
          <p:cNvPr id="3074" name="Picture 2" descr="Bé đi học | Bài thơ Bé đi học (Trần Thị Ngọc): Ngày đầu đi học">
            <a:extLst>
              <a:ext uri="{FF2B5EF4-FFF2-40B4-BE49-F238E27FC236}">
                <a16:creationId xmlns:a16="http://schemas.microsoft.com/office/drawing/2014/main" id="{C2F8A211-DF79-4EB5-BF12-CBDEF4CDE6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89" y="609602"/>
            <a:ext cx="7851644" cy="609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579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FCA0-3CEF-41F5-81E2-60036113B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 descr="Sở Giáo Dục Và Đào Tạo Vĩnh Phúc">
            <a:extLst>
              <a:ext uri="{FF2B5EF4-FFF2-40B4-BE49-F238E27FC236}">
                <a16:creationId xmlns:a16="http://schemas.microsoft.com/office/drawing/2014/main" id="{6F28680C-A6B6-4371-89FB-43283CC7C5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0" y="-152399"/>
            <a:ext cx="9042960" cy="738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907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68F02-2644-403F-A099-016C7AE33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1837"/>
          </a:xfrm>
        </p:spPr>
        <p:txBody>
          <a:bodyPr>
            <a:normAutofit fontScale="90000"/>
          </a:bodyPr>
          <a:lstStyle/>
          <a:p>
            <a:r>
              <a:rPr lang="en-US" dirty="0"/>
              <a:t>3,  ÔNG BÀ</a:t>
            </a:r>
            <a:endParaRPr lang="vi-VN" dirty="0"/>
          </a:p>
        </p:txBody>
      </p:sp>
      <p:pic>
        <p:nvPicPr>
          <p:cNvPr id="5122" name="Picture 2" descr="Bài thơ Lời chào [Thơ hay cho bé] - Truyện dân gian">
            <a:extLst>
              <a:ext uri="{FF2B5EF4-FFF2-40B4-BE49-F238E27FC236}">
                <a16:creationId xmlns:a16="http://schemas.microsoft.com/office/drawing/2014/main" id="{4A46BAB4-8C30-4912-AE73-D343E82916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9144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204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59A45-97DC-41BD-B2F8-BC2431FC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4,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 </a:t>
            </a:r>
            <a:endParaRPr lang="vi-VN" dirty="0"/>
          </a:p>
        </p:txBody>
      </p:sp>
      <p:pic>
        <p:nvPicPr>
          <p:cNvPr id="1026" name="Picture 2" descr="dạy trẻ biết chào cô khi đến lớp">
            <a:extLst>
              <a:ext uri="{FF2B5EF4-FFF2-40B4-BE49-F238E27FC236}">
                <a16:creationId xmlns:a16="http://schemas.microsoft.com/office/drawing/2014/main" id="{C6ABC4BB-09A2-464C-8407-B248A54675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91380"/>
            <a:ext cx="9067800" cy="596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502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7C19F-3F7C-4AF7-9BCA-84D9A6F87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5943600" cy="838200"/>
          </a:xfrm>
        </p:spPr>
        <p:txBody>
          <a:bodyPr/>
          <a:lstStyle/>
          <a:p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chào</a:t>
            </a:r>
            <a:r>
              <a:rPr lang="en-US" dirty="0"/>
              <a:t> </a:t>
            </a:r>
            <a:r>
              <a:rPr lang="en-US" dirty="0" err="1"/>
              <a:t>anh</a:t>
            </a:r>
            <a:r>
              <a:rPr lang="en-US" dirty="0"/>
              <a:t> </a:t>
            </a:r>
            <a:r>
              <a:rPr lang="en-US" dirty="0" err="1"/>
              <a:t>chị</a:t>
            </a:r>
            <a:endParaRPr lang="vi-VN" dirty="0"/>
          </a:p>
        </p:txBody>
      </p:sp>
      <p:pic>
        <p:nvPicPr>
          <p:cNvPr id="6146" name="Picture 2" descr="Ảnh Minh Họa Vector Phim Hoạt Hình Của Một Cậu Bé Và Cô Gái Thả Diều Anh Chị  Em Chơi Cùng Nhau Hình minh họa Sẵn có - Tải xuống Hình ảnh">
            <a:extLst>
              <a:ext uri="{FF2B5EF4-FFF2-40B4-BE49-F238E27FC236}">
                <a16:creationId xmlns:a16="http://schemas.microsoft.com/office/drawing/2014/main" id="{BA7FF93B-2F21-4BFC-B676-7C1D219982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838200"/>
            <a:ext cx="5890419" cy="601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524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63381-B25F-49F7-AD21-D92A3ED33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500" dirty="0" err="1"/>
              <a:t>Những</a:t>
            </a:r>
            <a:r>
              <a:rPr lang="en-US" sz="3500" dirty="0"/>
              <a:t> ng</a:t>
            </a:r>
            <a:r>
              <a:rPr lang="vi-VN" sz="3500" dirty="0"/>
              <a:t>ư</a:t>
            </a:r>
            <a:r>
              <a:rPr lang="en-US" sz="3500" dirty="0" err="1"/>
              <a:t>ời</a:t>
            </a:r>
            <a:r>
              <a:rPr lang="en-US" sz="3500" dirty="0"/>
              <a:t> </a:t>
            </a:r>
            <a:r>
              <a:rPr lang="en-US" sz="3500" dirty="0" err="1"/>
              <a:t>lớn</a:t>
            </a:r>
            <a:r>
              <a:rPr lang="en-US" sz="3500" dirty="0"/>
              <a:t> </a:t>
            </a:r>
            <a:r>
              <a:rPr lang="en-US" sz="3500" dirty="0" err="1"/>
              <a:t>tuổi</a:t>
            </a:r>
            <a:r>
              <a:rPr lang="en-US" sz="3500" dirty="0"/>
              <a:t> h</a:t>
            </a:r>
            <a:r>
              <a:rPr lang="vi-VN" sz="3500" dirty="0"/>
              <a:t>ơ</a:t>
            </a:r>
            <a:r>
              <a:rPr lang="en-US" sz="3500" dirty="0"/>
              <a:t>n </a:t>
            </a:r>
            <a:r>
              <a:rPr lang="en-US" sz="3500" dirty="0" err="1"/>
              <a:t>bé</a:t>
            </a:r>
            <a:r>
              <a:rPr lang="en-US" sz="3500" dirty="0"/>
              <a:t> </a:t>
            </a:r>
            <a:r>
              <a:rPr lang="en-US" sz="3500" dirty="0" err="1"/>
              <a:t>nh</a:t>
            </a:r>
            <a:r>
              <a:rPr lang="vi-VN" sz="3500" dirty="0"/>
              <a:t>ư</a:t>
            </a:r>
            <a:r>
              <a:rPr lang="en-US" sz="3500" dirty="0"/>
              <a:t> </a:t>
            </a:r>
            <a:r>
              <a:rPr lang="en-US" sz="3500" dirty="0" err="1"/>
              <a:t>cô</a:t>
            </a:r>
            <a:r>
              <a:rPr lang="en-US" sz="3500" dirty="0"/>
              <a:t> </a:t>
            </a:r>
            <a:r>
              <a:rPr lang="en-US" sz="3500" dirty="0" err="1"/>
              <a:t>chú</a:t>
            </a:r>
            <a:endParaRPr lang="vi-VN" sz="3500" dirty="0"/>
          </a:p>
        </p:txBody>
      </p:sp>
      <p:pic>
        <p:nvPicPr>
          <p:cNvPr id="7170" name="Picture 2" descr="Bàn về một kĩ năng sống - Lời chào đi trước">
            <a:extLst>
              <a:ext uri="{FF2B5EF4-FFF2-40B4-BE49-F238E27FC236}">
                <a16:creationId xmlns:a16="http://schemas.microsoft.com/office/drawing/2014/main" id="{67FFD1A0-C088-4524-BF84-3970E6D635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55" y="838200"/>
            <a:ext cx="7168055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207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AB067-F4A6-441B-9948-4E5E4F76E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B20C6-40B9-4DDA-9266-8DDA6654C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Gv</a:t>
            </a:r>
            <a:r>
              <a:rPr lang="en-US" dirty="0"/>
              <a:t> đ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chào</a:t>
            </a:r>
            <a:r>
              <a:rPr lang="en-US" dirty="0"/>
              <a:t>: </a:t>
            </a:r>
            <a:r>
              <a:rPr lang="en-US" dirty="0" err="1"/>
              <a:t>tặng</a:t>
            </a:r>
            <a:r>
              <a:rPr lang="en-US" dirty="0"/>
              <a:t> sticker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432271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B0FB4-2B38-46F4-8F50-745EC4220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D6588-8B98-4CA6-BA09-20ED4BB5C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GV ĐÓNG GIẢ LÀM NG</a:t>
            </a:r>
            <a:r>
              <a:rPr lang="vi-VN" dirty="0"/>
              <a:t>Ư</a:t>
            </a:r>
            <a:r>
              <a:rPr lang="en-US" dirty="0"/>
              <a:t>ỜI LỚN VÀO LỚP VÀ CHÀO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87689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THỨ TỰ CHÀO HỎI (NẾU CÒN THỜI GIAN)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-BÉ CHÀO NGƯỜI CAO TUỔI TRƯỚC</a:t>
            </a:r>
          </a:p>
        </p:txBody>
      </p:sp>
      <p:pic>
        <p:nvPicPr>
          <p:cNvPr id="4" name="Picture 2" descr="C:\Users\MR Duc\Desktop\buoi sum hop gia din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" y="1203326"/>
            <a:ext cx="9144000" cy="5807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74970-79D8-4BFF-BBB0-FD4837D2D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6858C-EC81-42BF-9D74-6AB9043B3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chuẩn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: </a:t>
            </a:r>
            <a:r>
              <a:rPr lang="en-US" b="1" dirty="0"/>
              <a:t>2 </a:t>
            </a:r>
            <a:r>
              <a:rPr lang="en-US" b="1" dirty="0" err="1"/>
              <a:t>đô</a:t>
            </a:r>
            <a:r>
              <a:rPr lang="en-US" b="1" dirty="0"/>
              <a:t> re mon</a:t>
            </a:r>
            <a:r>
              <a:rPr lang="en-US" dirty="0"/>
              <a:t>, </a:t>
            </a:r>
            <a:r>
              <a:rPr lang="en-US" b="1" dirty="0" err="1"/>
              <a:t>khăn</a:t>
            </a:r>
            <a:r>
              <a:rPr lang="en-US" dirty="0"/>
              <a:t> </a:t>
            </a:r>
            <a:r>
              <a:rPr lang="en-US" dirty="0" err="1"/>
              <a:t>đóng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bà</a:t>
            </a:r>
            <a:r>
              <a:rPr lang="en-US" dirty="0"/>
              <a:t>, </a:t>
            </a:r>
            <a:r>
              <a:rPr lang="en-US" b="1" dirty="0" err="1"/>
              <a:t>cặp</a:t>
            </a:r>
            <a:r>
              <a:rPr lang="en-US" dirty="0"/>
              <a:t> </a:t>
            </a:r>
            <a:r>
              <a:rPr lang="en-US" dirty="0" err="1"/>
              <a:t>đóng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, </a:t>
            </a:r>
            <a:r>
              <a:rPr lang="en-US" dirty="0" err="1"/>
              <a:t>mẹ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chợ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b="1" dirty="0" err="1"/>
              <a:t>túi</a:t>
            </a:r>
            <a:r>
              <a:rPr lang="en-US" b="1" dirty="0"/>
              <a:t> </a:t>
            </a:r>
            <a:r>
              <a:rPr lang="en-US" b="1" dirty="0" err="1"/>
              <a:t>rau</a:t>
            </a:r>
            <a:r>
              <a:rPr lang="en-US" b="1" dirty="0"/>
              <a:t> </a:t>
            </a:r>
            <a:r>
              <a:rPr lang="en-US" b="1" dirty="0" err="1"/>
              <a:t>củ</a:t>
            </a:r>
            <a:r>
              <a:rPr lang="en-US" b="1" dirty="0"/>
              <a:t>, </a:t>
            </a:r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chống</a:t>
            </a:r>
            <a:r>
              <a:rPr lang="en-US" dirty="0"/>
              <a:t> </a:t>
            </a:r>
            <a:r>
              <a:rPr lang="en-US" b="1" dirty="0" err="1"/>
              <a:t>gậy</a:t>
            </a:r>
            <a:r>
              <a:rPr lang="en-US" b="1" dirty="0"/>
              <a:t>, </a:t>
            </a:r>
            <a:r>
              <a:rPr lang="en-US" b="1" dirty="0" err="1"/>
              <a:t>tranh</a:t>
            </a:r>
            <a:r>
              <a:rPr lang="en-US" b="1" dirty="0"/>
              <a:t> in</a:t>
            </a:r>
            <a:endParaRPr lang="vi-VN" b="1" dirty="0"/>
          </a:p>
        </p:txBody>
      </p:sp>
    </p:spTree>
    <p:extLst>
      <p:ext uri="{BB962C8B-B14F-4D97-AF65-F5344CB8AC3E}">
        <p14:creationId xmlns:p14="http://schemas.microsoft.com/office/powerpoint/2010/main" val="843540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/>
              <a:t>AI CHÀO ĐÚNG?</a:t>
            </a:r>
          </a:p>
        </p:txBody>
      </p:sp>
      <p:pic>
        <p:nvPicPr>
          <p:cNvPr id="10242" name="Picture 2" descr="C:\Users\Hang\Pictures\IMG_2579b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12874"/>
            <a:ext cx="91440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Hang\Pictures\images (39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705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2D164-654B-4AF8-A29B-C632579D3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C92B4-ED79-4394-A81F-DFA271250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5384" y="1845790"/>
            <a:ext cx="7678616" cy="4301760"/>
          </a:xfrm>
        </p:spPr>
        <p:txBody>
          <a:bodyPr/>
          <a:lstStyle/>
          <a:p>
            <a:endParaRPr lang="vi-VN" dirty="0"/>
          </a:p>
        </p:txBody>
      </p:sp>
      <p:pic>
        <p:nvPicPr>
          <p:cNvPr id="8195" name="Picture 3" descr="Image result for bé không chào người lớn">
            <a:extLst>
              <a:ext uri="{FF2B5EF4-FFF2-40B4-BE49-F238E27FC236}">
                <a16:creationId xmlns:a16="http://schemas.microsoft.com/office/drawing/2014/main" id="{BB5B5EAF-4B51-4155-A71B-49B17DD74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8314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420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Kết quả hình ảnh cho tai hinh anh meo tom jerry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8915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6280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Kết quả hình ảnh cho hinh anh meo tom va chuot jer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1011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C:\Users\MR Duc\Desktop\photo_01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6822412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chào</a:t>
            </a:r>
            <a:r>
              <a:rPr lang="en-US" dirty="0"/>
              <a:t> </a:t>
            </a:r>
            <a:r>
              <a:rPr lang="en-US" dirty="0" err="1"/>
              <a:t>bạn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314" name="Picture 2" descr="C:\Users\Hang\Pictures\03112014_chaoho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2012950"/>
            <a:ext cx="8255000" cy="4540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0DA2-1A08-458D-8196-897590F18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6042A-371B-46ED-A3FF-99592FD02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9218" name="Picture 2" descr="Tại sao con phải chào? Có nên thúc ép con chào hỏi? - Vinschool">
            <a:extLst>
              <a:ext uri="{FF2B5EF4-FFF2-40B4-BE49-F238E27FC236}">
                <a16:creationId xmlns:a16="http://schemas.microsoft.com/office/drawing/2014/main" id="{2182D4EE-AD2F-4859-A67A-FA5F3DA31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448800" cy="766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9049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89ADA-875C-4CEE-A51F-25DE5AEEF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4BAB7-2C44-4090-9551-5CDB0E893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 2 HS QUAY MẶT VÀO NHAU VÀ CHÀO:</a:t>
            </a:r>
          </a:p>
          <a:p>
            <a:r>
              <a:rPr lang="en-US" dirty="0"/>
              <a:t>TỚ CHÀO BẠN</a:t>
            </a:r>
          </a:p>
          <a:p>
            <a:r>
              <a:rPr lang="en-US" dirty="0"/>
              <a:t>HAI TAY CHẠM NHAU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7956649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HÁT CÙNG CHIM VÀNH KHUYÊN</a:t>
            </a:r>
          </a:p>
        </p:txBody>
      </p:sp>
      <p:pic>
        <p:nvPicPr>
          <p:cNvPr id="4" name="Picture 2" descr="C:\Users\MR Duc\Desktop\3f4714b35f299ec2f6b529d9cca4e9f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839119"/>
            <a:ext cx="9144000" cy="5018881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B35D2-8B00-4167-ACA8-ED03BA566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A1CBB-576D-4D9B-8EF8-7C71051DF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Hôm</a:t>
            </a:r>
            <a:r>
              <a:rPr lang="en-US" dirty="0"/>
              <a:t> nay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mèo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mèo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ơ</a:t>
            </a:r>
            <a:r>
              <a:rPr lang="en-US" dirty="0"/>
              <a:t>i:</a:t>
            </a:r>
          </a:p>
          <a:p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mèo</a:t>
            </a:r>
            <a:r>
              <a:rPr lang="en-US" dirty="0"/>
              <a:t> </a:t>
            </a:r>
            <a:r>
              <a:rPr lang="en-US" dirty="0" err="1"/>
              <a:t>chào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mèo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: </a:t>
            </a:r>
          </a:p>
          <a:p>
            <a:r>
              <a:rPr lang="en-US" dirty="0"/>
              <a:t>1, </a:t>
            </a:r>
            <a:r>
              <a:rPr lang="en-US" dirty="0" err="1"/>
              <a:t>giơ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vẫy</a:t>
            </a:r>
            <a:r>
              <a:rPr lang="en-US" dirty="0"/>
              <a:t>: </a:t>
            </a:r>
            <a:r>
              <a:rPr lang="en-US" dirty="0" err="1"/>
              <a:t>chào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mèo</a:t>
            </a:r>
            <a:endParaRPr lang="en-US" dirty="0"/>
          </a:p>
          <a:p>
            <a:r>
              <a:rPr lang="en-US" dirty="0"/>
              <a:t>2, </a:t>
            </a:r>
            <a:r>
              <a:rPr lang="en-US" dirty="0" err="1"/>
              <a:t>cúi</a:t>
            </a:r>
            <a:r>
              <a:rPr lang="en-US" dirty="0"/>
              <a:t> </a:t>
            </a:r>
            <a:r>
              <a:rPr lang="en-US" dirty="0" err="1"/>
              <a:t>gằm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xuống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thật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: </a:t>
            </a:r>
            <a:r>
              <a:rPr lang="en-US" dirty="0" err="1"/>
              <a:t>chào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mèo</a:t>
            </a:r>
            <a:endParaRPr lang="en-US" dirty="0"/>
          </a:p>
          <a:p>
            <a:r>
              <a:rPr lang="en-US" dirty="0"/>
              <a:t>3, </a:t>
            </a:r>
            <a:r>
              <a:rPr lang="en-US" dirty="0" err="1"/>
              <a:t>nằm</a:t>
            </a:r>
            <a:r>
              <a:rPr lang="en-US" dirty="0"/>
              <a:t> </a:t>
            </a:r>
            <a:r>
              <a:rPr lang="en-US" dirty="0" err="1"/>
              <a:t>bò</a:t>
            </a:r>
            <a:r>
              <a:rPr lang="en-US" dirty="0"/>
              <a:t> </a:t>
            </a:r>
            <a:r>
              <a:rPr lang="en-US" dirty="0" err="1"/>
              <a:t>xuống</a:t>
            </a:r>
            <a:r>
              <a:rPr lang="en-US" dirty="0"/>
              <a:t> </a:t>
            </a:r>
            <a:r>
              <a:rPr lang="en-US" dirty="0" err="1"/>
              <a:t>sàn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đt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: con </a:t>
            </a:r>
            <a:r>
              <a:rPr lang="en-US" dirty="0" err="1"/>
              <a:t>chào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mèo</a:t>
            </a:r>
            <a:endParaRPr lang="en-US" dirty="0"/>
          </a:p>
          <a:p>
            <a:r>
              <a:rPr lang="en-US" dirty="0"/>
              <a:t>Con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chào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mèo</a:t>
            </a:r>
            <a:r>
              <a:rPr lang="en-US" dirty="0"/>
              <a:t>: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đúng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215711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686800" cy="715963"/>
          </a:xfrm>
        </p:spPr>
        <p:txBody>
          <a:bodyPr>
            <a:normAutofit fontScale="90000"/>
          </a:bodyPr>
          <a:lstStyle/>
          <a:p>
            <a:r>
              <a:rPr lang="en-US" dirty="0"/>
              <a:t>TƯ THẾ CHÀO ĐÚNG : GV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thế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9881BA-062D-4DC6-95A0-54C935247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7F3431-C5CF-4ED0-B79B-7B0EDC41EFD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4"/>
          <a:stretch/>
        </p:blipFill>
        <p:spPr bwMode="auto">
          <a:xfrm>
            <a:off x="1066800" y="868363"/>
            <a:ext cx="7086600" cy="59896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7B5EE-F2D5-4007-827C-55DEFB72D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5867400" cy="914400"/>
          </a:xfrm>
        </p:spPr>
        <p:txBody>
          <a:bodyPr/>
          <a:lstStyle/>
          <a:p>
            <a:r>
              <a:rPr lang="en-US" dirty="0"/>
              <a:t>KHOANH TAY</a:t>
            </a:r>
            <a:endParaRPr lang="vi-VN" dirty="0"/>
          </a:p>
        </p:txBody>
      </p:sp>
      <p:pic>
        <p:nvPicPr>
          <p:cNvPr id="4" name="Content Placeholder 3" descr="C:\Users\MR Duc\Desktop\ngaynay_day_con_10_ky_nang_can_thiet1.jpg">
            <a:extLst>
              <a:ext uri="{FF2B5EF4-FFF2-40B4-BE49-F238E27FC236}">
                <a16:creationId xmlns:a16="http://schemas.microsoft.com/office/drawing/2014/main" id="{14D13E0E-DD01-4E02-8B29-37C2DA6A0B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957" y="906194"/>
            <a:ext cx="9086803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27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51840-755C-4285-92A7-02B583D16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MẮT NHÌN NG</a:t>
            </a:r>
            <a:r>
              <a:rPr lang="vi-VN" sz="3000" dirty="0"/>
              <a:t>Ư</a:t>
            </a:r>
            <a:r>
              <a:rPr lang="en-US" sz="3000" dirty="0"/>
              <a:t>ỜI CON CHÀO, MIỆNG C</a:t>
            </a:r>
            <a:r>
              <a:rPr lang="vi-VN" sz="3000" dirty="0"/>
              <a:t>Ư</a:t>
            </a:r>
            <a:r>
              <a:rPr lang="en-US" sz="3000" dirty="0"/>
              <a:t>ỜI T</a:t>
            </a:r>
            <a:r>
              <a:rPr lang="vi-VN" sz="3000" dirty="0"/>
              <a:t>Ư</a:t>
            </a:r>
            <a:r>
              <a:rPr lang="en-US" sz="3000" dirty="0"/>
              <a:t>ƠI</a:t>
            </a:r>
            <a:endParaRPr lang="vi-VN" sz="3000" dirty="0"/>
          </a:p>
        </p:txBody>
      </p:sp>
      <p:pic>
        <p:nvPicPr>
          <p:cNvPr id="4" name="Picture 4" descr="IMG_1531">
            <a:extLst>
              <a:ext uri="{FF2B5EF4-FFF2-40B4-BE49-F238E27FC236}">
                <a16:creationId xmlns:a16="http://schemas.microsoft.com/office/drawing/2014/main" id="{455DADC1-F833-49E2-876E-0DD5B7C158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1" y="533400"/>
            <a:ext cx="76962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8985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365E5-BD21-421A-8C58-FAE67F6A7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NÓI RÕ RÀNG ĐẦY ĐỦ: CON CHÀO BỐ MẸ Ạ</a:t>
            </a:r>
            <a:endParaRPr lang="vi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6DE24-50D1-4547-85B1-5DF1EC542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 HS THỰC HÀNH NÓI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644184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4A614-B18A-4733-930B-8E30C3E18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9EF8D-FE56-4D5E-91FB-2E310FDE3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GV NHỜ 1 CÔ GIÁO HOẶC HS LÀM MẪU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618637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CẢ LỚP THỰC HIỆN T</a:t>
            </a:r>
            <a:r>
              <a:rPr lang="vi-VN" dirty="0"/>
              <a:t>Ư</a:t>
            </a:r>
            <a:r>
              <a:rPr lang="en-US" dirty="0"/>
              <a:t> THẾ CHÀO ĐÚNG: </a:t>
            </a:r>
            <a:r>
              <a:rPr lang="en-US" dirty="0" err="1"/>
              <a:t>gv</a:t>
            </a:r>
            <a:r>
              <a:rPr lang="en-US" dirty="0"/>
              <a:t> CHỈNH CHO TỪNG HS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/>
          </a:bodyPr>
          <a:lstStyle/>
          <a:p>
            <a:r>
              <a:rPr lang="en-US" dirty="0"/>
              <a:t>-ĐỨNG CHỤM CHÂN, KHOANH TAY TRƯỚC NGỰC.</a:t>
            </a:r>
          </a:p>
          <a:p>
            <a:r>
              <a:rPr lang="en-US" dirty="0"/>
              <a:t>- </a:t>
            </a:r>
            <a:r>
              <a:rPr lang="en-US" dirty="0" err="1"/>
              <a:t>MiỆNG</a:t>
            </a:r>
            <a:r>
              <a:rPr lang="en-US" dirty="0"/>
              <a:t> CƯỜI TƯƠI.</a:t>
            </a:r>
          </a:p>
          <a:p>
            <a:r>
              <a:rPr lang="en-US" dirty="0"/>
              <a:t>- </a:t>
            </a:r>
            <a:r>
              <a:rPr lang="en-US" dirty="0" err="1"/>
              <a:t>GiỌNG</a:t>
            </a:r>
            <a:r>
              <a:rPr lang="en-US" dirty="0"/>
              <a:t> NÓI RÕ RÀNG.</a:t>
            </a:r>
          </a:p>
          <a:p>
            <a:r>
              <a:rPr lang="en-US" dirty="0"/>
              <a:t>- MẮT NHÌN VÀO NGƯỜI BÉ SẼ CHÀO</a:t>
            </a:r>
          </a:p>
        </p:txBody>
      </p:sp>
      <p:pic>
        <p:nvPicPr>
          <p:cNvPr id="3074" name="Picture 2" descr="C:\Users\Hang\Pictures\172833_1326764490-hanh--16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600200"/>
            <a:ext cx="43434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330</Words>
  <Application>Microsoft Office PowerPoint</Application>
  <PresentationFormat>On-screen Show (4:3)</PresentationFormat>
  <Paragraphs>35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Office Theme</vt:lpstr>
      <vt:lpstr>BÉ CHÀO HỎI LỄ PHÉP</vt:lpstr>
      <vt:lpstr>PowerPoint Presentation</vt:lpstr>
      <vt:lpstr>PowerPoint Presentation</vt:lpstr>
      <vt:lpstr>TƯ THẾ CHÀO ĐÚNG : GV chỉ từng tư thế</vt:lpstr>
      <vt:lpstr>KHOANH TAY</vt:lpstr>
      <vt:lpstr>MẮT NHÌN NGƯỜI CON CHÀO, MIỆNG CƯỜI TƯƠI</vt:lpstr>
      <vt:lpstr>NÓI RÕ RÀNG ĐẦY ĐỦ: CON CHÀO BỐ MẸ Ạ</vt:lpstr>
      <vt:lpstr>PowerPoint Presentation</vt:lpstr>
      <vt:lpstr>CẢ LỚP THỰC HIỆN TƯ THẾ CHÀO ĐÚNG: gv CHỈNH CHO TỪNG HS</vt:lpstr>
      <vt:lpstr>BÉ LỄ PHÉP CHÀO AI NHỈ? NHỮNG NGƯỜI GẦN GŨI VỚI BÉ  1, BỐ</vt:lpstr>
      <vt:lpstr>2, MẸ</vt:lpstr>
      <vt:lpstr>PowerPoint Presentation</vt:lpstr>
      <vt:lpstr>3,  ÔNG BÀ</vt:lpstr>
      <vt:lpstr>4, Cô giáo </vt:lpstr>
      <vt:lpstr>Bé chào anh chị</vt:lpstr>
      <vt:lpstr>Những người lớn tuổi hơn bé như cô chú</vt:lpstr>
      <vt:lpstr>PowerPoint Presentation</vt:lpstr>
      <vt:lpstr>PowerPoint Presentation</vt:lpstr>
      <vt:lpstr>THỨ TỰ CHÀO HỎI (NẾU CÒN THỜI GIAN)</vt:lpstr>
      <vt:lpstr>AI CHÀO ĐÚNG?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Khi chào bạn</vt:lpstr>
      <vt:lpstr>PowerPoint Presentation</vt:lpstr>
      <vt:lpstr>PowerPoint Presentation</vt:lpstr>
      <vt:lpstr>HÁT CÙNG CHIM VÀNH KHUYÊN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BÉ CHÀO HỎI LỄ PHÉP</dc:title>
  <dc:creator>Windows User</dc:creator>
  <cp:lastModifiedBy>Administrator</cp:lastModifiedBy>
  <cp:revision>19</cp:revision>
  <dcterms:created xsi:type="dcterms:W3CDTF">2017-06-13T05:46:43Z</dcterms:created>
  <dcterms:modified xsi:type="dcterms:W3CDTF">2023-09-09T10:10:04Z</dcterms:modified>
</cp:coreProperties>
</file>