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8" r:id="rId3"/>
    <p:sldId id="260" r:id="rId4"/>
    <p:sldId id="262" r:id="rId5"/>
    <p:sldId id="268" r:id="rId6"/>
  </p:sldIdLst>
  <p:sldSz cx="18288000" cy="10287000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HP001 4 hàng" panose="020B0604020202020204" charset="0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64" d="100"/>
          <a:sy n="64" d="100"/>
        </p:scale>
        <p:origin x="113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microsoft.com/office/2007/relationships/hdphoto" Target="../media/hdphoto1.wdp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1.png"/><Relationship Id="rId5" Type="http://schemas.openxmlformats.org/officeDocument/2006/relationships/image" Target="../media/image4.svg"/><Relationship Id="rId10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10" Type="http://schemas.openxmlformats.org/officeDocument/2006/relationships/image" Target="../media/image21.svg"/><Relationship Id="rId4" Type="http://schemas.openxmlformats.org/officeDocument/2006/relationships/image" Target="../media/image15.svg"/><Relationship Id="rId9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18" Type="http://schemas.openxmlformats.org/officeDocument/2006/relationships/image" Target="../media/image38.svg"/><Relationship Id="rId3" Type="http://schemas.openxmlformats.org/officeDocument/2006/relationships/image" Target="../media/image23.svg"/><Relationship Id="rId7" Type="http://schemas.openxmlformats.org/officeDocument/2006/relationships/image" Target="../media/image27.svg"/><Relationship Id="rId12" Type="http://schemas.openxmlformats.org/officeDocument/2006/relationships/image" Target="../media/image32.png"/><Relationship Id="rId17" Type="http://schemas.openxmlformats.org/officeDocument/2006/relationships/image" Target="../media/image37.png"/><Relationship Id="rId2" Type="http://schemas.openxmlformats.org/officeDocument/2006/relationships/image" Target="../media/image22.png"/><Relationship Id="rId16" Type="http://schemas.openxmlformats.org/officeDocument/2006/relationships/image" Target="../media/image36.png"/><Relationship Id="rId20" Type="http://schemas.openxmlformats.org/officeDocument/2006/relationships/image" Target="../media/image40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31.svg"/><Relationship Id="rId5" Type="http://schemas.openxmlformats.org/officeDocument/2006/relationships/image" Target="../media/image25.svg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19" Type="http://schemas.openxmlformats.org/officeDocument/2006/relationships/image" Target="../media/image39.png"/><Relationship Id="rId4" Type="http://schemas.openxmlformats.org/officeDocument/2006/relationships/image" Target="../media/image24.png"/><Relationship Id="rId9" Type="http://schemas.openxmlformats.org/officeDocument/2006/relationships/image" Target="../media/image29.svg"/><Relationship Id="rId14" Type="http://schemas.openxmlformats.org/officeDocument/2006/relationships/image" Target="../media/image34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10" Type="http://schemas.openxmlformats.org/officeDocument/2006/relationships/image" Target="../media/image41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2942681">
            <a:off x="14424694" y="-4277370"/>
            <a:ext cx="6683899" cy="635578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6501418">
            <a:off x="-3369965" y="7731386"/>
            <a:ext cx="10628138" cy="1010639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2786969">
            <a:off x="14946050" y="7583288"/>
            <a:ext cx="6683899" cy="635578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6346126">
            <a:off x="-2882523" y="-4277370"/>
            <a:ext cx="6683899" cy="6355781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2333990" y="0"/>
            <a:ext cx="12159522" cy="39527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897"/>
              </a:lnSpc>
            </a:pPr>
            <a:r>
              <a:rPr lang="en-US" sz="11355" dirty="0" err="1">
                <a:solidFill>
                  <a:srgbClr val="102667"/>
                </a:solidFill>
                <a:latin typeface="Wedges Bold"/>
              </a:rPr>
              <a:t>Làm</a:t>
            </a:r>
            <a:r>
              <a:rPr lang="en-US" sz="11355" dirty="0">
                <a:solidFill>
                  <a:srgbClr val="102667"/>
                </a:solidFill>
                <a:latin typeface="Wedges Bold"/>
              </a:rPr>
              <a:t> </a:t>
            </a:r>
            <a:r>
              <a:rPr lang="en-US" sz="11355" dirty="0" err="1">
                <a:solidFill>
                  <a:srgbClr val="102667"/>
                </a:solidFill>
                <a:latin typeface="Wedges Bold"/>
              </a:rPr>
              <a:t>quen</a:t>
            </a:r>
            <a:r>
              <a:rPr lang="en-US" sz="11355" dirty="0">
                <a:solidFill>
                  <a:srgbClr val="102667"/>
                </a:solidFill>
                <a:latin typeface="Wedges Bold"/>
              </a:rPr>
              <a:t> </a:t>
            </a:r>
            <a:r>
              <a:rPr lang="en-US" sz="11355" dirty="0" err="1">
                <a:solidFill>
                  <a:srgbClr val="102667"/>
                </a:solidFill>
                <a:latin typeface="Wedges Bold"/>
              </a:rPr>
              <a:t>văn</a:t>
            </a:r>
            <a:r>
              <a:rPr lang="en-US" sz="11355" dirty="0">
                <a:solidFill>
                  <a:srgbClr val="102667"/>
                </a:solidFill>
                <a:latin typeface="Wedges Bold"/>
              </a:rPr>
              <a:t> </a:t>
            </a:r>
            <a:r>
              <a:rPr lang="en-US" sz="11355" dirty="0" err="1">
                <a:solidFill>
                  <a:srgbClr val="102667"/>
                </a:solidFill>
                <a:latin typeface="Wedges Bold"/>
              </a:rPr>
              <a:t>học</a:t>
            </a:r>
            <a:endParaRPr lang="en-US" sz="11355" dirty="0">
              <a:solidFill>
                <a:srgbClr val="102667"/>
              </a:solidFill>
              <a:latin typeface="Wedges Bold"/>
            </a:endParaRPr>
          </a:p>
          <a:p>
            <a:pPr algn="ctr">
              <a:lnSpc>
                <a:spcPts val="15897"/>
              </a:lnSpc>
            </a:pPr>
            <a:r>
              <a:rPr lang="en-US" sz="11355" dirty="0">
                <a:solidFill>
                  <a:srgbClr val="102667"/>
                </a:solidFill>
                <a:latin typeface="Wedges Bold"/>
              </a:rPr>
              <a:t>THƠ:  ẢNH BÁC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443786">
            <a:off x="13835618" y="1052821"/>
            <a:ext cx="3035904" cy="149587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443786">
            <a:off x="1112354" y="7941524"/>
            <a:ext cx="3035904" cy="149587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944104" y="1028700"/>
            <a:ext cx="1189563" cy="154411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7778" l="6667" r="91111">
                        <a14:foregroundMark x1="52889" y1="0" x2="51111" y2="36444"/>
                        <a14:foregroundMark x1="7492" y1="43111" x2="9778" y2="53778"/>
                        <a14:foregroundMark x1="9778" y1="53778" x2="16000" y2="63556"/>
                        <a14:foregroundMark x1="60273" y1="97746" x2="60354" y2="97809"/>
                        <a14:foregroundMark x1="16000" y1="63556" x2="59898" y2="97457"/>
                        <a14:foregroundMark x1="39556" y1="96444" x2="40000" y2="89778"/>
                        <a14:foregroundMark x1="89778" y1="60444" x2="91111" y2="50222"/>
                        <a14:foregroundMark x1="91111" y1="50222" x2="88000" y2="32889"/>
                        <a14:backgroundMark x1="7111" y1="39556" x2="7111" y2="43111"/>
                        <a14:backgroundMark x1="61333" y1="97333" x2="62667" y2="98222"/>
                        <a14:backgroundMark x1="60000" y1="97778" x2="60000" y2="96889"/>
                        <a14:backgroundMark x1="60000" y1="98222" x2="63111" y2="99556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5077658" y="3848100"/>
            <a:ext cx="6172200" cy="61722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2942681">
            <a:off x="14424694" y="-4277370"/>
            <a:ext cx="6683899" cy="635578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6501418">
            <a:off x="-3369965" y="7731386"/>
            <a:ext cx="10628138" cy="1010639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2786969">
            <a:off x="14946050" y="7583288"/>
            <a:ext cx="6683899" cy="635578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6346126">
            <a:off x="-2882523" y="-4277370"/>
            <a:ext cx="6683899" cy="635578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443786">
            <a:off x="13835618" y="1052821"/>
            <a:ext cx="3035904" cy="149587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443786">
            <a:off x="1112354" y="7941524"/>
            <a:ext cx="3035904" cy="149587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944104" y="1028700"/>
            <a:ext cx="1189563" cy="154411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7939066" y="6651389"/>
            <a:ext cx="3951164" cy="332391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/>
          <a:srcRect t="11558" b="11558"/>
          <a:stretch>
            <a:fillRect/>
          </a:stretch>
        </p:blipFill>
        <p:spPr>
          <a:xfrm>
            <a:off x="9511233" y="1333100"/>
            <a:ext cx="2129278" cy="217434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/>
          <a:srcRect t="19179" b="24467"/>
          <a:stretch>
            <a:fillRect/>
          </a:stretch>
        </p:blipFill>
        <p:spPr>
          <a:xfrm>
            <a:off x="9393069" y="0"/>
            <a:ext cx="2365605" cy="13331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1B0812-1C58-438F-B5C0-080D33BC2825}"/>
              </a:ext>
            </a:extLst>
          </p:cNvPr>
          <p:cNvSpPr txBox="1"/>
          <p:nvPr/>
        </p:nvSpPr>
        <p:spPr>
          <a:xfrm>
            <a:off x="529963" y="3331244"/>
            <a:ext cx="10518005" cy="39754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229"/>
              </a:lnSpc>
            </a:pPr>
            <a:r>
              <a:rPr lang="en-US" sz="4449" dirty="0" err="1">
                <a:solidFill>
                  <a:srgbClr val="FF0000"/>
                </a:solidFill>
                <a:latin typeface="HP001 4 hàng"/>
              </a:rPr>
              <a:t>Nhà</a:t>
            </a:r>
            <a:r>
              <a:rPr lang="en-US" sz="4449" dirty="0">
                <a:solidFill>
                  <a:srgbClr val="FF0000"/>
                </a:solidFill>
                <a:latin typeface="HP001 4 hàng"/>
              </a:rPr>
              <a:t> </a:t>
            </a:r>
            <a:r>
              <a:rPr lang="en-US" sz="4449" dirty="0" err="1">
                <a:solidFill>
                  <a:srgbClr val="FF0000"/>
                </a:solidFill>
                <a:latin typeface="HP001 4 hàng"/>
              </a:rPr>
              <a:t>em</a:t>
            </a:r>
            <a:r>
              <a:rPr lang="en-US" sz="4449" dirty="0">
                <a:solidFill>
                  <a:srgbClr val="FF0000"/>
                </a:solidFill>
                <a:latin typeface="HP001 4 hàng"/>
              </a:rPr>
              <a:t> </a:t>
            </a:r>
            <a:r>
              <a:rPr lang="en-US" sz="4449" dirty="0" err="1">
                <a:solidFill>
                  <a:srgbClr val="FF0000"/>
                </a:solidFill>
                <a:latin typeface="HP001 4 hàng"/>
              </a:rPr>
              <a:t>treo</a:t>
            </a:r>
            <a:r>
              <a:rPr lang="en-US" sz="4449" dirty="0">
                <a:solidFill>
                  <a:srgbClr val="FF0000"/>
                </a:solidFill>
                <a:latin typeface="HP001 4 hàng"/>
              </a:rPr>
              <a:t> </a:t>
            </a:r>
            <a:r>
              <a:rPr lang="en-US" sz="4449" dirty="0" err="1">
                <a:solidFill>
                  <a:srgbClr val="FF0000"/>
                </a:solidFill>
                <a:latin typeface="HP001 4 hàng"/>
              </a:rPr>
              <a:t>ảnh</a:t>
            </a:r>
            <a:r>
              <a:rPr lang="en-US" sz="4449" dirty="0">
                <a:solidFill>
                  <a:srgbClr val="FF0000"/>
                </a:solidFill>
                <a:latin typeface="HP001 4 hàng"/>
              </a:rPr>
              <a:t> </a:t>
            </a:r>
            <a:r>
              <a:rPr lang="en-US" sz="4449" dirty="0" err="1">
                <a:solidFill>
                  <a:srgbClr val="FF0000"/>
                </a:solidFill>
                <a:latin typeface="HP001 4 hàng"/>
              </a:rPr>
              <a:t>Bác</a:t>
            </a:r>
            <a:r>
              <a:rPr lang="en-US" sz="4449" dirty="0">
                <a:solidFill>
                  <a:srgbClr val="FF0000"/>
                </a:solidFill>
                <a:latin typeface="HP001 4 hàng"/>
              </a:rPr>
              <a:t> </a:t>
            </a:r>
            <a:r>
              <a:rPr lang="en-US" sz="4449" dirty="0" err="1">
                <a:solidFill>
                  <a:srgbClr val="FF0000"/>
                </a:solidFill>
                <a:latin typeface="HP001 4 hàng"/>
              </a:rPr>
              <a:t>Hồ</a:t>
            </a:r>
            <a:endParaRPr lang="en-US" sz="4449" dirty="0">
              <a:solidFill>
                <a:srgbClr val="FF0000"/>
              </a:solidFill>
              <a:latin typeface="HP001 4 hàng"/>
            </a:endParaRPr>
          </a:p>
          <a:p>
            <a:pPr algn="ctr">
              <a:lnSpc>
                <a:spcPts val="6229"/>
              </a:lnSpc>
            </a:pPr>
            <a:r>
              <a:rPr lang="en-US" sz="4449" dirty="0" err="1">
                <a:solidFill>
                  <a:srgbClr val="FF0000"/>
                </a:solidFill>
                <a:latin typeface="HP001 4 hàng"/>
              </a:rPr>
              <a:t>Bên</a:t>
            </a:r>
            <a:r>
              <a:rPr lang="en-US" sz="4449" dirty="0">
                <a:solidFill>
                  <a:srgbClr val="FF0000"/>
                </a:solidFill>
                <a:latin typeface="HP001 4 hàng"/>
              </a:rPr>
              <a:t> </a:t>
            </a:r>
            <a:r>
              <a:rPr lang="en-US" sz="4449" dirty="0" err="1">
                <a:solidFill>
                  <a:srgbClr val="FF0000"/>
                </a:solidFill>
                <a:latin typeface="HP001 4 hàng"/>
              </a:rPr>
              <a:t>trên</a:t>
            </a:r>
            <a:r>
              <a:rPr lang="en-US" sz="4449" dirty="0">
                <a:solidFill>
                  <a:srgbClr val="FF0000"/>
                </a:solidFill>
                <a:latin typeface="HP001 4 hàng"/>
              </a:rPr>
              <a:t> </a:t>
            </a:r>
            <a:r>
              <a:rPr lang="en-US" sz="4449" dirty="0" err="1">
                <a:solidFill>
                  <a:srgbClr val="FF0000"/>
                </a:solidFill>
                <a:latin typeface="HP001 4 hàng"/>
              </a:rPr>
              <a:t>là</a:t>
            </a:r>
            <a:r>
              <a:rPr lang="en-US" sz="4449" dirty="0">
                <a:solidFill>
                  <a:srgbClr val="FF0000"/>
                </a:solidFill>
                <a:latin typeface="HP001 4 hàng"/>
              </a:rPr>
              <a:t> </a:t>
            </a:r>
            <a:r>
              <a:rPr lang="en-US" sz="4449" dirty="0" err="1">
                <a:solidFill>
                  <a:srgbClr val="FF0000"/>
                </a:solidFill>
                <a:latin typeface="HP001 4 hàng"/>
              </a:rPr>
              <a:t>một</a:t>
            </a:r>
            <a:r>
              <a:rPr lang="en-US" sz="4449" dirty="0">
                <a:solidFill>
                  <a:srgbClr val="FF0000"/>
                </a:solidFill>
                <a:latin typeface="HP001 4 hàng"/>
              </a:rPr>
              <a:t> </a:t>
            </a:r>
            <a:r>
              <a:rPr lang="en-US" sz="4449" dirty="0" err="1">
                <a:solidFill>
                  <a:srgbClr val="FF0000"/>
                </a:solidFill>
                <a:latin typeface="HP001 4 hàng"/>
              </a:rPr>
              <a:t>lá</a:t>
            </a:r>
            <a:r>
              <a:rPr lang="en-US" sz="4449" dirty="0">
                <a:solidFill>
                  <a:srgbClr val="FF0000"/>
                </a:solidFill>
                <a:latin typeface="HP001 4 hàng"/>
              </a:rPr>
              <a:t> </a:t>
            </a:r>
            <a:r>
              <a:rPr lang="en-US" sz="4449" dirty="0" err="1">
                <a:solidFill>
                  <a:srgbClr val="FF0000"/>
                </a:solidFill>
                <a:latin typeface="HP001 4 hàng"/>
              </a:rPr>
              <a:t>cờ</a:t>
            </a:r>
            <a:r>
              <a:rPr lang="en-US" sz="4449" dirty="0">
                <a:solidFill>
                  <a:srgbClr val="FF0000"/>
                </a:solidFill>
                <a:latin typeface="HP001 4 hàng"/>
              </a:rPr>
              <a:t> </a:t>
            </a:r>
            <a:r>
              <a:rPr lang="en-US" sz="4449" dirty="0" err="1">
                <a:solidFill>
                  <a:srgbClr val="FF0000"/>
                </a:solidFill>
                <a:latin typeface="HP001 4 hàng"/>
              </a:rPr>
              <a:t>đỏ</a:t>
            </a:r>
            <a:r>
              <a:rPr lang="en-US" sz="4449" dirty="0">
                <a:solidFill>
                  <a:srgbClr val="FF0000"/>
                </a:solidFill>
                <a:latin typeface="HP001 4 hàng"/>
              </a:rPr>
              <a:t> </a:t>
            </a:r>
            <a:r>
              <a:rPr lang="en-US" sz="4449" dirty="0" err="1">
                <a:solidFill>
                  <a:srgbClr val="FF0000"/>
                </a:solidFill>
                <a:latin typeface="HP001 4 hàng"/>
              </a:rPr>
              <a:t>tươi</a:t>
            </a:r>
            <a:endParaRPr lang="en-US" sz="4449" dirty="0">
              <a:solidFill>
                <a:srgbClr val="FF0000"/>
              </a:solidFill>
              <a:latin typeface="HP001 4 hàng"/>
            </a:endParaRPr>
          </a:p>
          <a:p>
            <a:pPr algn="ctr">
              <a:lnSpc>
                <a:spcPts val="6229"/>
              </a:lnSpc>
            </a:pPr>
            <a:r>
              <a:rPr lang="en-US" sz="4449" dirty="0" err="1">
                <a:solidFill>
                  <a:srgbClr val="FF0000"/>
                </a:solidFill>
                <a:latin typeface="HP001 4 hàng"/>
              </a:rPr>
              <a:t>Ngày</a:t>
            </a:r>
            <a:r>
              <a:rPr lang="en-US" sz="4449" dirty="0">
                <a:solidFill>
                  <a:srgbClr val="FF0000"/>
                </a:solidFill>
                <a:latin typeface="HP001 4 hàng"/>
              </a:rPr>
              <a:t> </a:t>
            </a:r>
            <a:r>
              <a:rPr lang="en-US" sz="4449" dirty="0" err="1">
                <a:solidFill>
                  <a:srgbClr val="FF0000"/>
                </a:solidFill>
                <a:latin typeface="HP001 4 hàng"/>
              </a:rPr>
              <a:t>ngày</a:t>
            </a:r>
            <a:r>
              <a:rPr lang="en-US" sz="4449" dirty="0">
                <a:solidFill>
                  <a:srgbClr val="FF0000"/>
                </a:solidFill>
                <a:latin typeface="HP001 4 hàng"/>
              </a:rPr>
              <a:t> </a:t>
            </a:r>
            <a:r>
              <a:rPr lang="en-US" sz="4449" dirty="0" err="1">
                <a:solidFill>
                  <a:srgbClr val="FF0000"/>
                </a:solidFill>
                <a:latin typeface="HP001 4 hàng"/>
              </a:rPr>
              <a:t>Bác</a:t>
            </a:r>
            <a:r>
              <a:rPr lang="en-US" sz="4449" dirty="0">
                <a:solidFill>
                  <a:srgbClr val="FF0000"/>
                </a:solidFill>
                <a:latin typeface="HP001 4 hàng"/>
              </a:rPr>
              <a:t> </a:t>
            </a:r>
            <a:r>
              <a:rPr lang="en-US" sz="4449" dirty="0" err="1">
                <a:solidFill>
                  <a:srgbClr val="FF0000"/>
                </a:solidFill>
                <a:latin typeface="HP001 4 hàng"/>
              </a:rPr>
              <a:t>mỉm</a:t>
            </a:r>
            <a:r>
              <a:rPr lang="en-US" sz="4449" dirty="0">
                <a:solidFill>
                  <a:srgbClr val="FF0000"/>
                </a:solidFill>
                <a:latin typeface="HP001 4 hàng"/>
              </a:rPr>
              <a:t> </a:t>
            </a:r>
            <a:r>
              <a:rPr lang="en-US" sz="4449" dirty="0" err="1">
                <a:solidFill>
                  <a:srgbClr val="FF0000"/>
                </a:solidFill>
                <a:latin typeface="HP001 4 hàng"/>
              </a:rPr>
              <a:t>miệng</a:t>
            </a:r>
            <a:r>
              <a:rPr lang="en-US" sz="4449" dirty="0">
                <a:solidFill>
                  <a:srgbClr val="FF0000"/>
                </a:solidFill>
                <a:latin typeface="HP001 4 hàng"/>
              </a:rPr>
              <a:t> </a:t>
            </a:r>
            <a:r>
              <a:rPr lang="en-US" sz="4449" dirty="0" err="1">
                <a:solidFill>
                  <a:srgbClr val="FF0000"/>
                </a:solidFill>
                <a:latin typeface="HP001 4 hàng"/>
              </a:rPr>
              <a:t>cười</a:t>
            </a:r>
            <a:endParaRPr lang="en-US" sz="4449" dirty="0">
              <a:solidFill>
                <a:srgbClr val="FF0000"/>
              </a:solidFill>
              <a:latin typeface="HP001 4 hàng"/>
            </a:endParaRPr>
          </a:p>
          <a:p>
            <a:pPr algn="ctr">
              <a:lnSpc>
                <a:spcPts val="6229"/>
              </a:lnSpc>
            </a:pPr>
            <a:r>
              <a:rPr lang="en-US" sz="4449" dirty="0" err="1">
                <a:solidFill>
                  <a:srgbClr val="FF0000"/>
                </a:solidFill>
                <a:latin typeface="HP001 4 hàng"/>
              </a:rPr>
              <a:t>Bác</a:t>
            </a:r>
            <a:r>
              <a:rPr lang="en-US" sz="4449" dirty="0">
                <a:solidFill>
                  <a:srgbClr val="FF0000"/>
                </a:solidFill>
                <a:latin typeface="HP001 4 hàng"/>
              </a:rPr>
              <a:t> </a:t>
            </a:r>
            <a:r>
              <a:rPr lang="en-US" sz="4449" dirty="0" err="1">
                <a:solidFill>
                  <a:srgbClr val="FF0000"/>
                </a:solidFill>
                <a:latin typeface="HP001 4 hàng"/>
              </a:rPr>
              <a:t>nhìn</a:t>
            </a:r>
            <a:r>
              <a:rPr lang="en-US" sz="4449" dirty="0">
                <a:solidFill>
                  <a:srgbClr val="FF0000"/>
                </a:solidFill>
                <a:latin typeface="HP001 4 hàng"/>
              </a:rPr>
              <a:t> </a:t>
            </a:r>
            <a:r>
              <a:rPr lang="en-US" sz="4449" dirty="0" err="1">
                <a:solidFill>
                  <a:srgbClr val="FF0000"/>
                </a:solidFill>
                <a:latin typeface="HP001 4 hàng"/>
              </a:rPr>
              <a:t>chúng</a:t>
            </a:r>
            <a:r>
              <a:rPr lang="en-US" sz="4449" dirty="0">
                <a:solidFill>
                  <a:srgbClr val="FF0000"/>
                </a:solidFill>
                <a:latin typeface="HP001 4 hàng"/>
              </a:rPr>
              <a:t> </a:t>
            </a:r>
            <a:r>
              <a:rPr lang="en-US" sz="4449" dirty="0" err="1">
                <a:solidFill>
                  <a:srgbClr val="FF0000"/>
                </a:solidFill>
                <a:latin typeface="HP001 4 hàng"/>
              </a:rPr>
              <a:t>cháu</a:t>
            </a:r>
            <a:r>
              <a:rPr lang="en-US" sz="4449" dirty="0">
                <a:solidFill>
                  <a:srgbClr val="FF0000"/>
                </a:solidFill>
                <a:latin typeface="HP001 4 hàng"/>
              </a:rPr>
              <a:t> </a:t>
            </a:r>
            <a:r>
              <a:rPr lang="en-US" sz="4449" dirty="0" err="1">
                <a:solidFill>
                  <a:srgbClr val="FF0000"/>
                </a:solidFill>
                <a:latin typeface="HP001 4 hàng"/>
              </a:rPr>
              <a:t>vui</a:t>
            </a:r>
            <a:r>
              <a:rPr lang="en-US" sz="4449" dirty="0">
                <a:solidFill>
                  <a:srgbClr val="FF0000"/>
                </a:solidFill>
                <a:latin typeface="HP001 4 hàng"/>
              </a:rPr>
              <a:t> </a:t>
            </a:r>
            <a:r>
              <a:rPr lang="en-US" sz="4449" dirty="0" err="1">
                <a:solidFill>
                  <a:srgbClr val="FF0000"/>
                </a:solidFill>
                <a:latin typeface="HP001 4 hàng"/>
              </a:rPr>
              <a:t>chơi</a:t>
            </a:r>
            <a:r>
              <a:rPr lang="en-US" sz="4449" dirty="0">
                <a:solidFill>
                  <a:srgbClr val="FF0000"/>
                </a:solidFill>
                <a:latin typeface="HP001 4 hàng"/>
              </a:rPr>
              <a:t> </a:t>
            </a:r>
            <a:r>
              <a:rPr lang="en-US" sz="4449" dirty="0" err="1">
                <a:solidFill>
                  <a:srgbClr val="FF0000"/>
                </a:solidFill>
                <a:latin typeface="HP001 4 hàng"/>
              </a:rPr>
              <a:t>trong</a:t>
            </a:r>
            <a:r>
              <a:rPr lang="en-US" sz="4449" dirty="0">
                <a:solidFill>
                  <a:srgbClr val="FF0000"/>
                </a:solidFill>
                <a:latin typeface="HP001 4 hàng"/>
              </a:rPr>
              <a:t> </a:t>
            </a:r>
            <a:r>
              <a:rPr lang="en-US" sz="4449" dirty="0" err="1">
                <a:solidFill>
                  <a:srgbClr val="FF0000"/>
                </a:solidFill>
                <a:latin typeface="HP001 4 hàng"/>
              </a:rPr>
              <a:t>nhà</a:t>
            </a:r>
            <a:endParaRPr lang="en-US" sz="4449" dirty="0">
              <a:solidFill>
                <a:srgbClr val="FF0000"/>
              </a:solidFill>
              <a:latin typeface="HP001 4 hàng"/>
            </a:endParaRPr>
          </a:p>
          <a:p>
            <a:pPr algn="ctr">
              <a:lnSpc>
                <a:spcPts val="6229"/>
              </a:lnSpc>
            </a:pPr>
            <a:endParaRPr lang="en-US" sz="4449" dirty="0">
              <a:solidFill>
                <a:srgbClr val="FF0000"/>
              </a:solidFill>
              <a:latin typeface="HP001 4 hàng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3666" r="1366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993710" y="4734065"/>
            <a:ext cx="3260979" cy="41148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4715303" y="6172200"/>
            <a:ext cx="3166681" cy="41148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flipH="1">
            <a:off x="2286000" y="6546808"/>
            <a:ext cx="3260980" cy="374019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5561267" y="4152900"/>
            <a:ext cx="2182166" cy="28385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35AC94D-BA1D-4847-9B74-6817A9636E0B}"/>
              </a:ext>
            </a:extLst>
          </p:cNvPr>
          <p:cNvSpPr txBox="1"/>
          <p:nvPr/>
        </p:nvSpPr>
        <p:spPr>
          <a:xfrm>
            <a:off x="533400" y="342900"/>
            <a:ext cx="9292427" cy="23852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229"/>
              </a:lnSpc>
            </a:pPr>
            <a:r>
              <a:rPr lang="en-US" sz="4449" dirty="0" err="1">
                <a:solidFill>
                  <a:srgbClr val="FF0000"/>
                </a:solidFill>
                <a:latin typeface="HP001 4 hàng"/>
              </a:rPr>
              <a:t>Ngoài</a:t>
            </a:r>
            <a:r>
              <a:rPr lang="en-US" sz="4449" dirty="0">
                <a:solidFill>
                  <a:srgbClr val="FF0000"/>
                </a:solidFill>
                <a:latin typeface="HP001 4 hàng"/>
              </a:rPr>
              <a:t> </a:t>
            </a:r>
            <a:r>
              <a:rPr lang="en-US" sz="4449" dirty="0" err="1">
                <a:solidFill>
                  <a:srgbClr val="FF0000"/>
                </a:solidFill>
                <a:latin typeface="HP001 4 hàng"/>
              </a:rPr>
              <a:t>sân</a:t>
            </a:r>
            <a:r>
              <a:rPr lang="en-US" sz="4449" dirty="0">
                <a:solidFill>
                  <a:srgbClr val="FF0000"/>
                </a:solidFill>
                <a:latin typeface="HP001 4 hàng"/>
              </a:rPr>
              <a:t> </a:t>
            </a:r>
            <a:r>
              <a:rPr lang="en-US" sz="4449" dirty="0" err="1">
                <a:solidFill>
                  <a:srgbClr val="FF0000"/>
                </a:solidFill>
                <a:latin typeface="HP001 4 hàng"/>
              </a:rPr>
              <a:t>có</a:t>
            </a:r>
            <a:r>
              <a:rPr lang="en-US" sz="4449" dirty="0">
                <a:solidFill>
                  <a:srgbClr val="FF0000"/>
                </a:solidFill>
                <a:latin typeface="HP001 4 hàng"/>
              </a:rPr>
              <a:t> </a:t>
            </a:r>
            <a:r>
              <a:rPr lang="en-US" sz="4449" dirty="0" err="1">
                <a:solidFill>
                  <a:srgbClr val="FF0000"/>
                </a:solidFill>
                <a:latin typeface="HP001 4 hàng"/>
              </a:rPr>
              <a:t>mấy</a:t>
            </a:r>
            <a:r>
              <a:rPr lang="en-US" sz="4449" dirty="0">
                <a:solidFill>
                  <a:srgbClr val="FF0000"/>
                </a:solidFill>
                <a:latin typeface="HP001 4 hàng"/>
              </a:rPr>
              <a:t> con </a:t>
            </a:r>
            <a:r>
              <a:rPr lang="en-US" sz="4449" dirty="0" err="1">
                <a:solidFill>
                  <a:srgbClr val="FF0000"/>
                </a:solidFill>
                <a:latin typeface="HP001 4 hàng"/>
              </a:rPr>
              <a:t>gà</a:t>
            </a:r>
            <a:endParaRPr lang="en-US" sz="4449" dirty="0">
              <a:solidFill>
                <a:srgbClr val="FF0000"/>
              </a:solidFill>
              <a:latin typeface="HP001 4 hàng"/>
            </a:endParaRPr>
          </a:p>
          <a:p>
            <a:pPr algn="ctr">
              <a:lnSpc>
                <a:spcPts val="6229"/>
              </a:lnSpc>
            </a:pPr>
            <a:r>
              <a:rPr lang="en-US" sz="4449" dirty="0" err="1">
                <a:solidFill>
                  <a:srgbClr val="FF0000"/>
                </a:solidFill>
                <a:latin typeface="HP001 4 hàng"/>
              </a:rPr>
              <a:t>Ngoài</a:t>
            </a:r>
            <a:r>
              <a:rPr lang="en-US" sz="4449" dirty="0">
                <a:solidFill>
                  <a:srgbClr val="FF0000"/>
                </a:solidFill>
                <a:latin typeface="HP001 4 hàng"/>
              </a:rPr>
              <a:t> </a:t>
            </a:r>
            <a:r>
              <a:rPr lang="en-US" sz="4449" dirty="0" err="1">
                <a:solidFill>
                  <a:srgbClr val="FF0000"/>
                </a:solidFill>
                <a:latin typeface="HP001 4 hàng"/>
              </a:rPr>
              <a:t>vườn</a:t>
            </a:r>
            <a:r>
              <a:rPr lang="en-US" sz="4449" dirty="0">
                <a:solidFill>
                  <a:srgbClr val="FF0000"/>
                </a:solidFill>
                <a:latin typeface="HP001 4 hàng"/>
              </a:rPr>
              <a:t> </a:t>
            </a:r>
            <a:r>
              <a:rPr lang="en-US" sz="4449" dirty="0" err="1">
                <a:solidFill>
                  <a:srgbClr val="FF0000"/>
                </a:solidFill>
                <a:latin typeface="HP001 4 hàng"/>
              </a:rPr>
              <a:t>có</a:t>
            </a:r>
            <a:r>
              <a:rPr lang="en-US" sz="4449" dirty="0">
                <a:solidFill>
                  <a:srgbClr val="FF0000"/>
                </a:solidFill>
                <a:latin typeface="HP001 4 hàng"/>
              </a:rPr>
              <a:t> </a:t>
            </a:r>
            <a:r>
              <a:rPr lang="en-US" sz="4449" dirty="0" err="1">
                <a:solidFill>
                  <a:srgbClr val="FF0000"/>
                </a:solidFill>
                <a:latin typeface="HP001 4 hàng"/>
              </a:rPr>
              <a:t>mấy</a:t>
            </a:r>
            <a:r>
              <a:rPr lang="en-US" sz="4449" dirty="0">
                <a:solidFill>
                  <a:srgbClr val="FF0000"/>
                </a:solidFill>
                <a:latin typeface="HP001 4 hàng"/>
              </a:rPr>
              <a:t> </a:t>
            </a:r>
            <a:r>
              <a:rPr lang="en-US" sz="4449" dirty="0" err="1">
                <a:solidFill>
                  <a:srgbClr val="FF0000"/>
                </a:solidFill>
                <a:latin typeface="HP001 4 hàng"/>
              </a:rPr>
              <a:t>quả</a:t>
            </a:r>
            <a:r>
              <a:rPr lang="en-US" sz="4449" dirty="0">
                <a:solidFill>
                  <a:srgbClr val="FF0000"/>
                </a:solidFill>
                <a:latin typeface="HP001 4 hàng"/>
              </a:rPr>
              <a:t> </a:t>
            </a:r>
            <a:r>
              <a:rPr lang="en-US" sz="4449" dirty="0" err="1">
                <a:solidFill>
                  <a:srgbClr val="FF0000"/>
                </a:solidFill>
                <a:latin typeface="HP001 4 hàng"/>
              </a:rPr>
              <a:t>na</a:t>
            </a:r>
            <a:r>
              <a:rPr lang="en-US" sz="4449" dirty="0">
                <a:solidFill>
                  <a:srgbClr val="FF0000"/>
                </a:solidFill>
                <a:latin typeface="HP001 4 hàng"/>
              </a:rPr>
              <a:t> </a:t>
            </a:r>
            <a:r>
              <a:rPr lang="en-US" sz="4449" dirty="0" err="1">
                <a:solidFill>
                  <a:srgbClr val="FF0000"/>
                </a:solidFill>
                <a:latin typeface="HP001 4 hàng"/>
              </a:rPr>
              <a:t>chín</a:t>
            </a:r>
            <a:r>
              <a:rPr lang="en-US" sz="4449" dirty="0">
                <a:solidFill>
                  <a:srgbClr val="FF0000"/>
                </a:solidFill>
                <a:latin typeface="HP001 4 hàng"/>
              </a:rPr>
              <a:t> </a:t>
            </a:r>
            <a:r>
              <a:rPr lang="en-US" sz="4449" dirty="0" err="1">
                <a:solidFill>
                  <a:srgbClr val="FF0000"/>
                </a:solidFill>
                <a:latin typeface="HP001 4 hàng"/>
              </a:rPr>
              <a:t>rồi</a:t>
            </a:r>
            <a:endParaRPr lang="en-US" sz="4449" dirty="0">
              <a:solidFill>
                <a:srgbClr val="FF0000"/>
              </a:solidFill>
              <a:latin typeface="HP001 4 hàng"/>
            </a:endParaRPr>
          </a:p>
          <a:p>
            <a:pPr algn="ctr">
              <a:lnSpc>
                <a:spcPts val="6229"/>
              </a:lnSpc>
            </a:pPr>
            <a:endParaRPr lang="en-US" sz="4449" dirty="0">
              <a:solidFill>
                <a:srgbClr val="FF0000"/>
              </a:solidFill>
              <a:latin typeface="HP001 4 hàng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033657" y="4676104"/>
            <a:ext cx="3689316" cy="449916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842937" y="1617173"/>
            <a:ext cx="7315200" cy="170244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717766" y="1648489"/>
            <a:ext cx="3314986" cy="41148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828800" y="2234877"/>
            <a:ext cx="7315200" cy="170244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486400" y="1953542"/>
            <a:ext cx="7315200" cy="170244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9283999" y="2234877"/>
            <a:ext cx="2874829" cy="379202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-410020" y="4660205"/>
            <a:ext cx="5205767" cy="552336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12414245" y="6295169"/>
            <a:ext cx="4743207" cy="384792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4871561" y="6702685"/>
            <a:ext cx="10444834" cy="343373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2891979" y="7488647"/>
            <a:ext cx="3251787" cy="2694918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>
          <a:xfrm>
            <a:off x="-556365" y="-559643"/>
            <a:ext cx="5161521" cy="4690532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>
            <a:off x="3794678" y="1277758"/>
            <a:ext cx="5466955" cy="4708415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>
            <a:off x="1988146" y="8903808"/>
            <a:ext cx="4023832" cy="138319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F3778A1-8CE2-4D11-8280-DFA524BE85DF}"/>
              </a:ext>
            </a:extLst>
          </p:cNvPr>
          <p:cNvSpPr txBox="1"/>
          <p:nvPr/>
        </p:nvSpPr>
        <p:spPr>
          <a:xfrm>
            <a:off x="5805171" y="66283"/>
            <a:ext cx="9871258" cy="39754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229"/>
              </a:lnSpc>
            </a:pPr>
            <a:r>
              <a:rPr lang="en-US" sz="4449" dirty="0" err="1">
                <a:solidFill>
                  <a:srgbClr val="FF0000"/>
                </a:solidFill>
                <a:latin typeface="HP001 4 hàng"/>
              </a:rPr>
              <a:t>Em</a:t>
            </a:r>
            <a:r>
              <a:rPr lang="en-US" sz="4449" dirty="0">
                <a:solidFill>
                  <a:srgbClr val="FF0000"/>
                </a:solidFill>
                <a:latin typeface="HP001 4 hàng"/>
              </a:rPr>
              <a:t> </a:t>
            </a:r>
            <a:r>
              <a:rPr lang="en-US" sz="4449" dirty="0" err="1">
                <a:solidFill>
                  <a:srgbClr val="FF0000"/>
                </a:solidFill>
                <a:latin typeface="HP001 4 hàng"/>
              </a:rPr>
              <a:t>nghe</a:t>
            </a:r>
            <a:r>
              <a:rPr lang="en-US" sz="4449" dirty="0">
                <a:solidFill>
                  <a:srgbClr val="FF0000"/>
                </a:solidFill>
                <a:latin typeface="HP001 4 hàng"/>
              </a:rPr>
              <a:t> </a:t>
            </a:r>
            <a:r>
              <a:rPr lang="en-US" sz="4449" dirty="0" err="1">
                <a:solidFill>
                  <a:srgbClr val="FF0000"/>
                </a:solidFill>
                <a:latin typeface="HP001 4 hàng"/>
              </a:rPr>
              <a:t>như</a:t>
            </a:r>
            <a:r>
              <a:rPr lang="en-US" sz="4449" dirty="0">
                <a:solidFill>
                  <a:srgbClr val="FF0000"/>
                </a:solidFill>
                <a:latin typeface="HP001 4 hàng"/>
              </a:rPr>
              <a:t> </a:t>
            </a:r>
            <a:r>
              <a:rPr lang="en-US" sz="4449" dirty="0" err="1">
                <a:solidFill>
                  <a:srgbClr val="FF0000"/>
                </a:solidFill>
                <a:latin typeface="HP001 4 hàng"/>
              </a:rPr>
              <a:t>Bác</a:t>
            </a:r>
            <a:r>
              <a:rPr lang="en-US" sz="4449" dirty="0">
                <a:solidFill>
                  <a:srgbClr val="FF0000"/>
                </a:solidFill>
                <a:latin typeface="HP001 4 hàng"/>
              </a:rPr>
              <a:t> </a:t>
            </a:r>
            <a:r>
              <a:rPr lang="en-US" sz="4449" dirty="0" err="1">
                <a:solidFill>
                  <a:srgbClr val="FF0000"/>
                </a:solidFill>
                <a:latin typeface="HP001 4 hàng"/>
              </a:rPr>
              <a:t>dạy</a:t>
            </a:r>
            <a:r>
              <a:rPr lang="en-US" sz="4449" dirty="0">
                <a:solidFill>
                  <a:srgbClr val="FF0000"/>
                </a:solidFill>
                <a:latin typeface="HP001 4 hàng"/>
              </a:rPr>
              <a:t> </a:t>
            </a:r>
            <a:r>
              <a:rPr lang="en-US" sz="4449" dirty="0" err="1">
                <a:solidFill>
                  <a:srgbClr val="FF0000"/>
                </a:solidFill>
                <a:latin typeface="HP001 4 hàng"/>
              </a:rPr>
              <a:t>lời</a:t>
            </a:r>
            <a:endParaRPr lang="en-US" sz="4449" dirty="0">
              <a:solidFill>
                <a:srgbClr val="FF0000"/>
              </a:solidFill>
              <a:latin typeface="HP001 4 hàng"/>
            </a:endParaRPr>
          </a:p>
          <a:p>
            <a:pPr algn="ctr">
              <a:lnSpc>
                <a:spcPts val="6229"/>
              </a:lnSpc>
            </a:pPr>
            <a:r>
              <a:rPr lang="en-US" sz="4449" dirty="0" err="1">
                <a:solidFill>
                  <a:srgbClr val="FF0000"/>
                </a:solidFill>
                <a:latin typeface="HP001 4 hàng"/>
              </a:rPr>
              <a:t>Cháu</a:t>
            </a:r>
            <a:r>
              <a:rPr lang="en-US" sz="4449" dirty="0">
                <a:solidFill>
                  <a:srgbClr val="FF0000"/>
                </a:solidFill>
                <a:latin typeface="HP001 4 hàng"/>
              </a:rPr>
              <a:t> </a:t>
            </a:r>
            <a:r>
              <a:rPr lang="en-US" sz="4449" dirty="0" err="1">
                <a:solidFill>
                  <a:srgbClr val="FF0000"/>
                </a:solidFill>
                <a:latin typeface="HP001 4 hàng"/>
              </a:rPr>
              <a:t>ơi</a:t>
            </a:r>
            <a:r>
              <a:rPr lang="en-US" sz="4449" dirty="0">
                <a:solidFill>
                  <a:srgbClr val="FF0000"/>
                </a:solidFill>
                <a:latin typeface="HP001 4 hàng"/>
              </a:rPr>
              <a:t> </a:t>
            </a:r>
            <a:r>
              <a:rPr lang="en-US" sz="4449" dirty="0" err="1">
                <a:solidFill>
                  <a:srgbClr val="FF0000"/>
                </a:solidFill>
                <a:latin typeface="HP001 4 hàng"/>
              </a:rPr>
              <a:t>đừng</a:t>
            </a:r>
            <a:r>
              <a:rPr lang="en-US" sz="4449" dirty="0">
                <a:solidFill>
                  <a:srgbClr val="FF0000"/>
                </a:solidFill>
                <a:latin typeface="HP001 4 hàng"/>
              </a:rPr>
              <a:t> </a:t>
            </a:r>
            <a:r>
              <a:rPr lang="en-US" sz="4449" dirty="0" err="1">
                <a:solidFill>
                  <a:srgbClr val="FF0000"/>
                </a:solidFill>
                <a:latin typeface="HP001 4 hàng"/>
              </a:rPr>
              <a:t>có</a:t>
            </a:r>
            <a:r>
              <a:rPr lang="en-US" sz="4449" dirty="0">
                <a:solidFill>
                  <a:srgbClr val="FF0000"/>
                </a:solidFill>
                <a:latin typeface="HP001 4 hàng"/>
              </a:rPr>
              <a:t> </a:t>
            </a:r>
            <a:r>
              <a:rPr lang="en-US" sz="4449" dirty="0" err="1">
                <a:solidFill>
                  <a:srgbClr val="FF0000"/>
                </a:solidFill>
                <a:latin typeface="HP001 4 hàng"/>
              </a:rPr>
              <a:t>chơi</a:t>
            </a:r>
            <a:r>
              <a:rPr lang="en-US" sz="4449" dirty="0">
                <a:solidFill>
                  <a:srgbClr val="FF0000"/>
                </a:solidFill>
                <a:latin typeface="HP001 4 hàng"/>
              </a:rPr>
              <a:t> </a:t>
            </a:r>
            <a:r>
              <a:rPr lang="en-US" sz="4449" dirty="0" err="1">
                <a:solidFill>
                  <a:srgbClr val="FF0000"/>
                </a:solidFill>
                <a:latin typeface="HP001 4 hàng"/>
              </a:rPr>
              <a:t>bời</a:t>
            </a:r>
            <a:r>
              <a:rPr lang="en-US" sz="4449" dirty="0">
                <a:solidFill>
                  <a:srgbClr val="FF0000"/>
                </a:solidFill>
                <a:latin typeface="HP001 4 hàng"/>
              </a:rPr>
              <a:t> </a:t>
            </a:r>
            <a:r>
              <a:rPr lang="en-US" sz="4449" dirty="0" err="1">
                <a:solidFill>
                  <a:srgbClr val="FF0000"/>
                </a:solidFill>
                <a:latin typeface="HP001 4 hàng"/>
              </a:rPr>
              <a:t>đâu</a:t>
            </a:r>
            <a:r>
              <a:rPr lang="en-US" sz="4449" dirty="0">
                <a:solidFill>
                  <a:srgbClr val="FF0000"/>
                </a:solidFill>
                <a:latin typeface="HP001 4 hàng"/>
              </a:rPr>
              <a:t> </a:t>
            </a:r>
            <a:r>
              <a:rPr lang="en-US" sz="4449" dirty="0" err="1">
                <a:solidFill>
                  <a:srgbClr val="FF0000"/>
                </a:solidFill>
                <a:latin typeface="HP001 4 hàng"/>
              </a:rPr>
              <a:t>xa</a:t>
            </a:r>
            <a:endParaRPr lang="en-US" sz="4449" dirty="0">
              <a:solidFill>
                <a:srgbClr val="FF0000"/>
              </a:solidFill>
              <a:latin typeface="HP001 4 hàng"/>
            </a:endParaRPr>
          </a:p>
          <a:p>
            <a:pPr algn="ctr">
              <a:lnSpc>
                <a:spcPts val="6229"/>
              </a:lnSpc>
            </a:pPr>
            <a:r>
              <a:rPr lang="en-US" sz="4449" dirty="0" err="1">
                <a:solidFill>
                  <a:srgbClr val="FF0000"/>
                </a:solidFill>
                <a:latin typeface="HP001 4 hàng"/>
              </a:rPr>
              <a:t>Trồng</a:t>
            </a:r>
            <a:r>
              <a:rPr lang="en-US" sz="4449" dirty="0">
                <a:solidFill>
                  <a:srgbClr val="FF0000"/>
                </a:solidFill>
                <a:latin typeface="HP001 4 hàng"/>
              </a:rPr>
              <a:t> </a:t>
            </a:r>
            <a:r>
              <a:rPr lang="en-US" sz="4449" dirty="0" err="1">
                <a:solidFill>
                  <a:srgbClr val="FF0000"/>
                </a:solidFill>
                <a:latin typeface="HP001 4 hàng"/>
              </a:rPr>
              <a:t>rau</a:t>
            </a:r>
            <a:r>
              <a:rPr lang="en-US" sz="4449" dirty="0">
                <a:solidFill>
                  <a:srgbClr val="FF0000"/>
                </a:solidFill>
                <a:latin typeface="HP001 4 hàng"/>
              </a:rPr>
              <a:t>, </a:t>
            </a:r>
            <a:r>
              <a:rPr lang="en-US" sz="4449" dirty="0" err="1">
                <a:solidFill>
                  <a:srgbClr val="FF0000"/>
                </a:solidFill>
                <a:latin typeface="HP001 4 hàng"/>
              </a:rPr>
              <a:t>quét</a:t>
            </a:r>
            <a:r>
              <a:rPr lang="en-US" sz="4449" dirty="0">
                <a:solidFill>
                  <a:srgbClr val="FF0000"/>
                </a:solidFill>
                <a:latin typeface="HP001 4 hàng"/>
              </a:rPr>
              <a:t> </a:t>
            </a:r>
            <a:r>
              <a:rPr lang="en-US" sz="4449" dirty="0" err="1">
                <a:solidFill>
                  <a:srgbClr val="FF0000"/>
                </a:solidFill>
                <a:latin typeface="HP001 4 hàng"/>
              </a:rPr>
              <a:t>bếp</a:t>
            </a:r>
            <a:r>
              <a:rPr lang="en-US" sz="4449" dirty="0">
                <a:solidFill>
                  <a:srgbClr val="FF0000"/>
                </a:solidFill>
                <a:latin typeface="HP001 4 hàng"/>
              </a:rPr>
              <a:t>, </a:t>
            </a:r>
            <a:r>
              <a:rPr lang="en-US" sz="4449" dirty="0" err="1">
                <a:solidFill>
                  <a:srgbClr val="FF0000"/>
                </a:solidFill>
                <a:latin typeface="HP001 4 hàng"/>
              </a:rPr>
              <a:t>đuổi</a:t>
            </a:r>
            <a:r>
              <a:rPr lang="en-US" sz="4449" dirty="0">
                <a:solidFill>
                  <a:srgbClr val="FF0000"/>
                </a:solidFill>
                <a:latin typeface="HP001 4 hàng"/>
              </a:rPr>
              <a:t> </a:t>
            </a:r>
            <a:r>
              <a:rPr lang="en-US" sz="4449" dirty="0" err="1">
                <a:solidFill>
                  <a:srgbClr val="FF0000"/>
                </a:solidFill>
                <a:latin typeface="HP001 4 hàng"/>
              </a:rPr>
              <a:t>gà</a:t>
            </a:r>
            <a:endParaRPr lang="en-US" sz="4449" dirty="0">
              <a:solidFill>
                <a:srgbClr val="FF0000"/>
              </a:solidFill>
              <a:latin typeface="HP001 4 hàng"/>
            </a:endParaRPr>
          </a:p>
          <a:p>
            <a:pPr algn="ctr">
              <a:lnSpc>
                <a:spcPts val="6229"/>
              </a:lnSpc>
            </a:pPr>
            <a:r>
              <a:rPr lang="en-US" sz="4449" dirty="0" err="1">
                <a:solidFill>
                  <a:srgbClr val="FF0000"/>
                </a:solidFill>
                <a:latin typeface="HP001 4 hàng"/>
              </a:rPr>
              <a:t>Thấy</a:t>
            </a:r>
            <a:r>
              <a:rPr lang="en-US" sz="4449" dirty="0">
                <a:solidFill>
                  <a:srgbClr val="FF0000"/>
                </a:solidFill>
                <a:latin typeface="HP001 4 hàng"/>
              </a:rPr>
              <a:t> </a:t>
            </a:r>
            <a:r>
              <a:rPr lang="en-US" sz="4449" dirty="0" err="1">
                <a:solidFill>
                  <a:srgbClr val="FF0000"/>
                </a:solidFill>
                <a:latin typeface="HP001 4 hàng"/>
              </a:rPr>
              <a:t>tàu</a:t>
            </a:r>
            <a:r>
              <a:rPr lang="en-US" sz="4449" dirty="0">
                <a:solidFill>
                  <a:srgbClr val="FF0000"/>
                </a:solidFill>
                <a:latin typeface="HP001 4 hàng"/>
              </a:rPr>
              <a:t> bay </a:t>
            </a:r>
            <a:r>
              <a:rPr lang="en-US" sz="4449" dirty="0" err="1">
                <a:solidFill>
                  <a:srgbClr val="FF0000"/>
                </a:solidFill>
                <a:latin typeface="HP001 4 hàng"/>
              </a:rPr>
              <a:t>Mỹ</a:t>
            </a:r>
            <a:r>
              <a:rPr lang="en-US" sz="4449" dirty="0">
                <a:solidFill>
                  <a:srgbClr val="FF0000"/>
                </a:solidFill>
                <a:latin typeface="HP001 4 hàng"/>
              </a:rPr>
              <a:t> </a:t>
            </a:r>
            <a:r>
              <a:rPr lang="en-US" sz="4449" dirty="0" err="1">
                <a:solidFill>
                  <a:srgbClr val="FF0000"/>
                </a:solidFill>
                <a:latin typeface="HP001 4 hàng"/>
              </a:rPr>
              <a:t>nhớ</a:t>
            </a:r>
            <a:r>
              <a:rPr lang="en-US" sz="4449" dirty="0">
                <a:solidFill>
                  <a:srgbClr val="FF0000"/>
                </a:solidFill>
                <a:latin typeface="HP001 4 hàng"/>
              </a:rPr>
              <a:t> </a:t>
            </a:r>
            <a:r>
              <a:rPr lang="en-US" sz="4449" dirty="0" err="1">
                <a:solidFill>
                  <a:srgbClr val="FF0000"/>
                </a:solidFill>
                <a:latin typeface="HP001 4 hàng"/>
              </a:rPr>
              <a:t>ra</a:t>
            </a:r>
            <a:r>
              <a:rPr lang="en-US" sz="4449" dirty="0">
                <a:solidFill>
                  <a:srgbClr val="FF0000"/>
                </a:solidFill>
                <a:latin typeface="HP001 4 hàng"/>
              </a:rPr>
              <a:t> </a:t>
            </a:r>
            <a:r>
              <a:rPr lang="en-US" sz="4449" dirty="0" err="1">
                <a:solidFill>
                  <a:srgbClr val="FF0000"/>
                </a:solidFill>
                <a:latin typeface="HP001 4 hàng"/>
              </a:rPr>
              <a:t>hầm</a:t>
            </a:r>
            <a:r>
              <a:rPr lang="en-US" sz="4449" dirty="0">
                <a:solidFill>
                  <a:srgbClr val="FF0000"/>
                </a:solidFill>
                <a:latin typeface="HP001 4 hàng"/>
              </a:rPr>
              <a:t> </a:t>
            </a:r>
            <a:r>
              <a:rPr lang="en-US" sz="4449" dirty="0" err="1">
                <a:solidFill>
                  <a:srgbClr val="FF0000"/>
                </a:solidFill>
                <a:latin typeface="HP001 4 hàng"/>
              </a:rPr>
              <a:t>ngồi</a:t>
            </a:r>
            <a:endParaRPr lang="en-US" sz="4449" dirty="0">
              <a:solidFill>
                <a:srgbClr val="FF0000"/>
              </a:solidFill>
              <a:latin typeface="HP001 4 hàng"/>
            </a:endParaRPr>
          </a:p>
          <a:p>
            <a:pPr algn="ctr">
              <a:lnSpc>
                <a:spcPts val="6229"/>
              </a:lnSpc>
            </a:pPr>
            <a:endParaRPr lang="en-US" sz="4449" dirty="0">
              <a:solidFill>
                <a:srgbClr val="FF0000"/>
              </a:solidFill>
              <a:latin typeface="HP001 4 hàng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2942681">
            <a:off x="14424694" y="-4277370"/>
            <a:ext cx="6683899" cy="635578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6501418">
            <a:off x="-3369965" y="7731386"/>
            <a:ext cx="10628138" cy="1010639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2786969">
            <a:off x="14946050" y="7583288"/>
            <a:ext cx="6683899" cy="635578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6346126">
            <a:off x="-2882523" y="-4277370"/>
            <a:ext cx="6683899" cy="635578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443786">
            <a:off x="13835618" y="1052821"/>
            <a:ext cx="3035904" cy="149587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443786">
            <a:off x="1112354" y="7941524"/>
            <a:ext cx="3035904" cy="149587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944104" y="1028700"/>
            <a:ext cx="1189563" cy="154411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091C354-ADC8-43B9-BB7A-B546F0907771}"/>
              </a:ext>
            </a:extLst>
          </p:cNvPr>
          <p:cNvSpPr txBox="1"/>
          <p:nvPr/>
        </p:nvSpPr>
        <p:spPr>
          <a:xfrm>
            <a:off x="4000500" y="1005667"/>
            <a:ext cx="10287000" cy="15901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229"/>
              </a:lnSpc>
            </a:pPr>
            <a:r>
              <a:rPr lang="en-US" sz="4449" dirty="0" err="1">
                <a:solidFill>
                  <a:srgbClr val="FF0000"/>
                </a:solidFill>
                <a:latin typeface="HP001 4 hàng"/>
              </a:rPr>
              <a:t>Bác</a:t>
            </a:r>
            <a:r>
              <a:rPr lang="en-US" sz="4449" dirty="0">
                <a:solidFill>
                  <a:srgbClr val="FF0000"/>
                </a:solidFill>
                <a:latin typeface="HP001 4 hàng"/>
              </a:rPr>
              <a:t> lo bao </a:t>
            </a:r>
            <a:r>
              <a:rPr lang="en-US" sz="4449" dirty="0" err="1">
                <a:solidFill>
                  <a:srgbClr val="FF0000"/>
                </a:solidFill>
                <a:latin typeface="HP001 4 hàng"/>
              </a:rPr>
              <a:t>việc</a:t>
            </a:r>
            <a:r>
              <a:rPr lang="en-US" sz="4449" dirty="0">
                <a:solidFill>
                  <a:srgbClr val="FF0000"/>
                </a:solidFill>
                <a:latin typeface="HP001 4 hàng"/>
              </a:rPr>
              <a:t> </a:t>
            </a:r>
            <a:r>
              <a:rPr lang="en-US" sz="4449" dirty="0" err="1">
                <a:solidFill>
                  <a:srgbClr val="FF0000"/>
                </a:solidFill>
                <a:latin typeface="HP001 4 hàng"/>
              </a:rPr>
              <a:t>trên</a:t>
            </a:r>
            <a:r>
              <a:rPr lang="en-US" sz="4449" dirty="0">
                <a:solidFill>
                  <a:srgbClr val="FF0000"/>
                </a:solidFill>
                <a:latin typeface="HP001 4 hàng"/>
              </a:rPr>
              <a:t> </a:t>
            </a:r>
            <a:r>
              <a:rPr lang="en-US" sz="4449" dirty="0" err="1">
                <a:solidFill>
                  <a:srgbClr val="FF0000"/>
                </a:solidFill>
                <a:latin typeface="HP001 4 hàng"/>
              </a:rPr>
              <a:t>đời</a:t>
            </a:r>
            <a:endParaRPr lang="en-US" sz="4449" dirty="0">
              <a:solidFill>
                <a:srgbClr val="FF0000"/>
              </a:solidFill>
              <a:latin typeface="HP001 4 hàng"/>
            </a:endParaRPr>
          </a:p>
          <a:p>
            <a:pPr algn="ctr">
              <a:lnSpc>
                <a:spcPts val="6229"/>
              </a:lnSpc>
            </a:pPr>
            <a:r>
              <a:rPr lang="en-US" sz="4449" dirty="0" err="1">
                <a:solidFill>
                  <a:srgbClr val="FF0000"/>
                </a:solidFill>
                <a:latin typeface="HP001 4 hàng"/>
              </a:rPr>
              <a:t>Ngày</a:t>
            </a:r>
            <a:r>
              <a:rPr lang="en-US" sz="4449" dirty="0">
                <a:solidFill>
                  <a:srgbClr val="FF0000"/>
                </a:solidFill>
                <a:latin typeface="HP001 4 hàng"/>
              </a:rPr>
              <a:t> </a:t>
            </a:r>
            <a:r>
              <a:rPr lang="en-US" sz="4449" dirty="0" err="1">
                <a:solidFill>
                  <a:srgbClr val="FF0000"/>
                </a:solidFill>
                <a:latin typeface="HP001 4 hàng"/>
              </a:rPr>
              <a:t>ngày</a:t>
            </a:r>
            <a:r>
              <a:rPr lang="en-US" sz="4449" dirty="0">
                <a:solidFill>
                  <a:srgbClr val="FF0000"/>
                </a:solidFill>
                <a:latin typeface="HP001 4 hàng"/>
              </a:rPr>
              <a:t> </a:t>
            </a:r>
            <a:r>
              <a:rPr lang="en-US" sz="4449" dirty="0" err="1">
                <a:solidFill>
                  <a:srgbClr val="FF0000"/>
                </a:solidFill>
                <a:latin typeface="HP001 4 hàng"/>
              </a:rPr>
              <a:t>Bác</a:t>
            </a:r>
            <a:r>
              <a:rPr lang="en-US" sz="4449" dirty="0">
                <a:solidFill>
                  <a:srgbClr val="FF0000"/>
                </a:solidFill>
                <a:latin typeface="HP001 4 hàng"/>
              </a:rPr>
              <a:t> </a:t>
            </a:r>
            <a:r>
              <a:rPr lang="en-US" sz="4449" dirty="0" err="1">
                <a:solidFill>
                  <a:srgbClr val="FF0000"/>
                </a:solidFill>
                <a:latin typeface="HP001 4 hàng"/>
              </a:rPr>
              <a:t>vẫn</a:t>
            </a:r>
            <a:r>
              <a:rPr lang="en-US" sz="4449" dirty="0">
                <a:solidFill>
                  <a:srgbClr val="FF0000"/>
                </a:solidFill>
                <a:latin typeface="HP001 4 hàng"/>
              </a:rPr>
              <a:t> </a:t>
            </a:r>
            <a:r>
              <a:rPr lang="en-US" sz="4449" dirty="0" err="1">
                <a:solidFill>
                  <a:srgbClr val="FF0000"/>
                </a:solidFill>
                <a:latin typeface="HP001 4 hàng"/>
              </a:rPr>
              <a:t>mỉm</a:t>
            </a:r>
            <a:r>
              <a:rPr lang="en-US" sz="4449" dirty="0">
                <a:solidFill>
                  <a:srgbClr val="FF0000"/>
                </a:solidFill>
                <a:latin typeface="HP001 4 hàng"/>
              </a:rPr>
              <a:t> </a:t>
            </a:r>
            <a:r>
              <a:rPr lang="en-US" sz="4449" dirty="0" err="1">
                <a:solidFill>
                  <a:srgbClr val="FF0000"/>
                </a:solidFill>
                <a:latin typeface="HP001 4 hàng"/>
              </a:rPr>
              <a:t>cười</a:t>
            </a:r>
            <a:r>
              <a:rPr lang="en-US" sz="4449" dirty="0">
                <a:solidFill>
                  <a:srgbClr val="FF0000"/>
                </a:solidFill>
                <a:latin typeface="HP001 4 hàng"/>
              </a:rPr>
              <a:t> </a:t>
            </a:r>
            <a:r>
              <a:rPr lang="en-US" sz="4449" dirty="0" err="1">
                <a:solidFill>
                  <a:srgbClr val="FF0000"/>
                </a:solidFill>
                <a:latin typeface="HP001 4 hàng"/>
              </a:rPr>
              <a:t>với</a:t>
            </a:r>
            <a:r>
              <a:rPr lang="en-US" sz="4449" dirty="0">
                <a:solidFill>
                  <a:srgbClr val="FF0000"/>
                </a:solidFill>
                <a:latin typeface="HP001 4 hàng"/>
              </a:rPr>
              <a:t> </a:t>
            </a:r>
            <a:r>
              <a:rPr lang="en-US" sz="4449" dirty="0" err="1">
                <a:solidFill>
                  <a:srgbClr val="FF0000"/>
                </a:solidFill>
                <a:latin typeface="HP001 4 hàng"/>
              </a:rPr>
              <a:t>em</a:t>
            </a:r>
            <a:r>
              <a:rPr lang="en-US" sz="4449" dirty="0">
                <a:solidFill>
                  <a:srgbClr val="FF0000"/>
                </a:solidFill>
                <a:latin typeface="HP001 4 hàng"/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5ACC13-F1C5-4791-BC3A-75428BDDDDA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14824" y="2857500"/>
            <a:ext cx="8652034" cy="7190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8645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95</Words>
  <Application>Microsoft Office PowerPoint</Application>
  <PresentationFormat>Custom</PresentationFormat>
  <Paragraphs>14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Wedges Bold</vt:lpstr>
      <vt:lpstr>HP001 4 hàng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THƠ: ẢNH BÁC</dc:title>
  <dc:creator>Cam Tu</dc:creator>
  <cp:lastModifiedBy>Keith</cp:lastModifiedBy>
  <cp:revision>14</cp:revision>
  <dcterms:created xsi:type="dcterms:W3CDTF">2006-08-16T00:00:00Z</dcterms:created>
  <dcterms:modified xsi:type="dcterms:W3CDTF">2023-05-06T04:30:16Z</dcterms:modified>
  <dc:identifier>DAFhlJgzMec</dc:identifier>
</cp:coreProperties>
</file>