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EF50BC-8E7A-4270-946B-C615A4EA06BA}"/>
              </a:ext>
            </a:extLst>
          </p:cNvPr>
          <p:cNvSpPr txBox="1"/>
          <p:nvPr/>
        </p:nvSpPr>
        <p:spPr>
          <a:xfrm>
            <a:off x="2672862" y="267286"/>
            <a:ext cx="618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CHIM ÉN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B91FF-4EA8-4F28-895C-7186D465E244}"/>
              </a:ext>
            </a:extLst>
          </p:cNvPr>
          <p:cNvSpPr txBox="1"/>
          <p:nvPr/>
        </p:nvSpPr>
        <p:spPr>
          <a:xfrm>
            <a:off x="1038665" y="1674056"/>
            <a:ext cx="10114670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HỌC: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t</a:t>
            </a:r>
            <a:r>
              <a:rPr lang="vi-VN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ợng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C3</a:t>
            </a: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09364-9D9D-4F01-8035-86555A52C5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5" b="2151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8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A4E19-0D08-4DC6-8DB8-81E7F4759B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5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8ACBE-3DD1-4921-9129-BF08FFE7D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4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33300-5CA7-4DAC-ADF8-F48F27A90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0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FED5EB-B4DB-4252-BA4D-C504997E0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4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D768B-F174-4556-AD92-2DB3F7DA8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" b="17340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4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3206D-A4F5-44F1-B6B4-B43E95E75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6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54530D-2DAB-4318-B616-84DF2903E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 r="1" b="1"/>
          <a:stretch/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4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9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A3.OpenSansBold-San</vt:lpstr>
      <vt:lpstr>A3.OpenSans-San</vt:lpstr>
      <vt:lpstr>Arial</vt:lpstr>
      <vt:lpstr>Calibri</vt:lpstr>
      <vt:lpstr>Calibri Light</vt:lpstr>
      <vt:lpstr>HP001 4 hàng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2023-03-30T14:48:41Z</dcterms:created>
  <dcterms:modified xsi:type="dcterms:W3CDTF">2023-03-30T14:48:48Z</dcterms:modified>
</cp:coreProperties>
</file>