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93" d="100"/>
          <a:sy n="93" d="100"/>
        </p:scale>
        <p:origin x="-618" y="-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2C676-04D1-4F2E-ABB8-29AB9B76C4C5}" type="datetimeFigureOut">
              <a:rPr lang="en-US" smtClean="0"/>
              <a:t>06/11/2023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53371-A0A9-4473-A815-9DBDD9B2F8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4659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2C676-04D1-4F2E-ABB8-29AB9B76C4C5}" type="datetimeFigureOut">
              <a:rPr lang="en-US" smtClean="0"/>
              <a:t>06/11/2023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53371-A0A9-4473-A815-9DBDD9B2F8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175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2C676-04D1-4F2E-ABB8-29AB9B76C4C5}" type="datetimeFigureOut">
              <a:rPr lang="en-US" smtClean="0"/>
              <a:t>06/11/2023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53371-A0A9-4473-A815-9DBDD9B2F8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81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2C676-04D1-4F2E-ABB8-29AB9B76C4C5}" type="datetimeFigureOut">
              <a:rPr lang="en-US" smtClean="0"/>
              <a:t>06/11/2023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53371-A0A9-4473-A815-9DBDD9B2F8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3046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2C676-04D1-4F2E-ABB8-29AB9B76C4C5}" type="datetimeFigureOut">
              <a:rPr lang="en-US" smtClean="0"/>
              <a:t>06/11/2023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53371-A0A9-4473-A815-9DBDD9B2F8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130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2C676-04D1-4F2E-ABB8-29AB9B76C4C5}" type="datetimeFigureOut">
              <a:rPr lang="en-US" smtClean="0"/>
              <a:t>06/11/2023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53371-A0A9-4473-A815-9DBDD9B2F8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597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2C676-04D1-4F2E-ABB8-29AB9B76C4C5}" type="datetimeFigureOut">
              <a:rPr lang="en-US" smtClean="0"/>
              <a:t>06/11/2023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53371-A0A9-4473-A815-9DBDD9B2F8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223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2C676-04D1-4F2E-ABB8-29AB9B76C4C5}" type="datetimeFigureOut">
              <a:rPr lang="en-US" smtClean="0"/>
              <a:t>06/11/2023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53371-A0A9-4473-A815-9DBDD9B2F8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636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2C676-04D1-4F2E-ABB8-29AB9B76C4C5}" type="datetimeFigureOut">
              <a:rPr lang="en-US" smtClean="0"/>
              <a:t>06/11/2023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53371-A0A9-4473-A815-9DBDD9B2F8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322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2C676-04D1-4F2E-ABB8-29AB9B76C4C5}" type="datetimeFigureOut">
              <a:rPr lang="en-US" smtClean="0"/>
              <a:t>06/11/2023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53371-A0A9-4473-A815-9DBDD9B2F8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2942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2C676-04D1-4F2E-ABB8-29AB9B76C4C5}" type="datetimeFigureOut">
              <a:rPr lang="en-US" smtClean="0"/>
              <a:t>06/11/2023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53371-A0A9-4473-A815-9DBDD9B2F8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844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72C676-04D1-4F2E-ABB8-29AB9B76C4C5}" type="datetimeFigureOut">
              <a:rPr lang="en-US" smtClean="0"/>
              <a:t>06/11/2023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053371-A0A9-4473-A815-9DBDD9B2F8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428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513734" y="2974492"/>
            <a:ext cx="240399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Lớp</a:t>
            </a:r>
            <a:r>
              <a:rPr lang="en-US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28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nhà</a:t>
            </a:r>
            <a:r>
              <a:rPr lang="en-US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28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trẻ</a:t>
            </a:r>
            <a:r>
              <a:rPr lang="en-US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D2</a:t>
            </a:r>
            <a:endParaRPr lang="en-US" sz="2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6" y="-27612"/>
            <a:ext cx="9144000" cy="5171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2434798" y="1402198"/>
            <a:ext cx="397313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NHẬN BIẾT TẬP NÓI</a:t>
            </a:r>
            <a:endParaRPr lang="en-US" sz="3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98506" y="10274"/>
            <a:ext cx="396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ỦY BAN NHÂN DÂN QUẬN LONG BIÊN</a:t>
            </a:r>
          </a:p>
          <a:p>
            <a:pPr algn="ctr"/>
            <a:r>
              <a:rPr lang="en-US" sz="1600" b="1" dirty="0" smtClean="0"/>
              <a:t>TRƯỜNG MẦM NON CHIM ÉN</a:t>
            </a:r>
            <a:endParaRPr lang="en-US" sz="1600" b="1" dirty="0"/>
          </a:p>
        </p:txBody>
      </p:sp>
      <p:sp>
        <p:nvSpPr>
          <p:cNvPr id="9" name="Rectangle 8"/>
          <p:cNvSpPr/>
          <p:nvPr/>
        </p:nvSpPr>
        <p:spPr>
          <a:xfrm>
            <a:off x="1830947" y="2113968"/>
            <a:ext cx="518084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“NGƯỜI THÂN CỦA BÉ”</a:t>
            </a:r>
            <a:endParaRPr lang="en-US" sz="40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33465" y="2836535"/>
            <a:ext cx="7375805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400" b="1" cap="none" spc="50" dirty="0" err="1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Lứa</a:t>
            </a:r>
            <a:r>
              <a:rPr lang="en-US" sz="2400" b="1" cap="none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2400" b="1" cap="none" spc="50" dirty="0" err="1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tuổi</a:t>
            </a:r>
            <a:r>
              <a:rPr lang="en-US" sz="2400" b="1" cap="none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: “24 – 36 </a:t>
            </a:r>
            <a:r>
              <a:rPr lang="en-US" sz="2400" b="1" cap="none" spc="50" dirty="0" err="1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tháng</a:t>
            </a:r>
            <a:r>
              <a:rPr lang="en-US" sz="2400" b="1" cap="none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”</a:t>
            </a:r>
            <a:endParaRPr lang="en-US" sz="2400" b="1" cap="none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30070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97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43000" y="4019550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Gia</a:t>
            </a:r>
            <a:r>
              <a:rPr lang="en-US" dirty="0" smtClean="0"/>
              <a:t> </a:t>
            </a:r>
            <a:r>
              <a:rPr lang="en-US" dirty="0" err="1" smtClean="0"/>
              <a:t>đình</a:t>
            </a:r>
            <a:r>
              <a:rPr lang="en-US" dirty="0" smtClean="0"/>
              <a:t> </a:t>
            </a:r>
            <a:r>
              <a:rPr lang="en-US" dirty="0" err="1" smtClean="0"/>
              <a:t>nhỏ</a:t>
            </a:r>
            <a:endParaRPr lang="en-US" dirty="0" smtClean="0"/>
          </a:p>
          <a:p>
            <a:pPr algn="ctr"/>
            <a:r>
              <a:rPr lang="en-US" dirty="0" smtClean="0"/>
              <a:t>( </a:t>
            </a:r>
            <a:r>
              <a:rPr lang="en-US" dirty="0" err="1" smtClean="0"/>
              <a:t>Có</a:t>
            </a:r>
            <a:r>
              <a:rPr lang="en-US" dirty="0" smtClean="0"/>
              <a:t> </a:t>
            </a:r>
            <a:r>
              <a:rPr lang="en-US" dirty="0" err="1" smtClean="0"/>
              <a:t>bố</a:t>
            </a:r>
            <a:r>
              <a:rPr lang="en-US" dirty="0" smtClean="0"/>
              <a:t>, </a:t>
            </a:r>
            <a:r>
              <a:rPr lang="en-US" dirty="0" err="1" smtClean="0"/>
              <a:t>mẹ</a:t>
            </a:r>
            <a:r>
              <a:rPr lang="en-US" dirty="0" smtClean="0"/>
              <a:t>, con)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876800" y="3943350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Gia</a:t>
            </a:r>
            <a:r>
              <a:rPr lang="en-US" dirty="0" smtClean="0"/>
              <a:t> </a:t>
            </a:r>
            <a:r>
              <a:rPr lang="en-US" dirty="0" err="1" smtClean="0"/>
              <a:t>đình</a:t>
            </a:r>
            <a:r>
              <a:rPr lang="en-US" dirty="0" smtClean="0"/>
              <a:t> </a:t>
            </a:r>
            <a:r>
              <a:rPr lang="en-US" dirty="0" err="1" smtClean="0"/>
              <a:t>lớn</a:t>
            </a:r>
            <a:r>
              <a:rPr lang="en-US" dirty="0" smtClean="0"/>
              <a:t> </a:t>
            </a:r>
          </a:p>
          <a:p>
            <a:pPr algn="ctr"/>
            <a:r>
              <a:rPr lang="en-US" dirty="0" smtClean="0"/>
              <a:t>( </a:t>
            </a:r>
            <a:r>
              <a:rPr lang="en-US" dirty="0" err="1" smtClean="0"/>
              <a:t>Có</a:t>
            </a:r>
            <a:r>
              <a:rPr lang="en-US" dirty="0" smtClean="0"/>
              <a:t> </a:t>
            </a:r>
            <a:r>
              <a:rPr lang="en-US" dirty="0" err="1" smtClean="0"/>
              <a:t>ông</a:t>
            </a:r>
            <a:r>
              <a:rPr lang="en-US" dirty="0" smtClean="0"/>
              <a:t> </a:t>
            </a:r>
            <a:r>
              <a:rPr lang="en-US" dirty="0" err="1" smtClean="0"/>
              <a:t>bà</a:t>
            </a:r>
            <a:r>
              <a:rPr lang="en-US" dirty="0" smtClean="0"/>
              <a:t>, </a:t>
            </a:r>
            <a:r>
              <a:rPr lang="en-US" dirty="0" err="1" smtClean="0"/>
              <a:t>bố</a:t>
            </a:r>
            <a:r>
              <a:rPr lang="en-US" dirty="0" smtClean="0"/>
              <a:t> </a:t>
            </a:r>
            <a:r>
              <a:rPr lang="en-US" dirty="0" err="1" smtClean="0"/>
              <a:t>mẹ</a:t>
            </a:r>
            <a:r>
              <a:rPr lang="en-US" dirty="0" smtClean="0"/>
              <a:t>, con)</a:t>
            </a:r>
            <a:endParaRPr lang="en-US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6"/>
          <a:stretch/>
        </p:blipFill>
        <p:spPr bwMode="auto">
          <a:xfrm>
            <a:off x="1308242" y="219276"/>
            <a:ext cx="2717515" cy="3724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552" y="971550"/>
            <a:ext cx="4364095" cy="291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6475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793068" y="1352550"/>
            <a:ext cx="558184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“ </a:t>
            </a:r>
            <a:r>
              <a:rPr lang="en-US" sz="6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Về</a:t>
            </a:r>
            <a:r>
              <a:rPr lang="en-US" sz="6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6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đúng</a:t>
            </a:r>
            <a:r>
              <a:rPr lang="en-US" sz="6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6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nhà</a:t>
            </a:r>
            <a:r>
              <a:rPr lang="en-US" sz="6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”</a:t>
            </a:r>
            <a:endParaRPr lang="en-US" sz="6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2511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2202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14600" y="1078358"/>
            <a:ext cx="464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40952" y="2110085"/>
            <a:ext cx="346210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“ </a:t>
            </a:r>
            <a:r>
              <a:rPr lang="en-US" sz="6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Yêu</a:t>
            </a:r>
            <a:r>
              <a:rPr lang="en-US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6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Mẹ</a:t>
            </a:r>
            <a:r>
              <a:rPr lang="en-US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”</a:t>
            </a:r>
            <a:endParaRPr lang="en-US" sz="6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400278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043"/>
            <a:ext cx="9144000" cy="5168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818417" y="1504950"/>
            <a:ext cx="556197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285750" indent="-285750" algn="ctr">
              <a:buFont typeface="Arial" charset="0"/>
              <a:buChar char="•"/>
            </a:pPr>
            <a:r>
              <a:rPr lang="en-US" sz="40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Trò</a:t>
            </a:r>
            <a:r>
              <a:rPr lang="en-US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0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chuyện</a:t>
            </a:r>
            <a:endParaRPr lang="en-US" sz="4000" b="1" spc="50" dirty="0" err="1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marL="285750" indent="-285750" algn="ctr">
              <a:buFont typeface="Arial" charset="0"/>
              <a:buChar char="•"/>
            </a:pPr>
            <a:r>
              <a:rPr lang="en-US" sz="4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</a:t>
            </a:r>
            <a:r>
              <a:rPr lang="en-US" sz="40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ìm</a:t>
            </a:r>
            <a:r>
              <a:rPr lang="en-US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0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hiểu</a:t>
            </a:r>
            <a:r>
              <a:rPr lang="en-US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0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về</a:t>
            </a:r>
            <a:r>
              <a:rPr lang="en-US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0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gia</a:t>
            </a:r>
            <a:r>
              <a:rPr lang="en-US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0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đình</a:t>
            </a:r>
            <a:r>
              <a:rPr lang="en-US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0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bé</a:t>
            </a:r>
            <a:endParaRPr lang="en-US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42797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62" y="0"/>
            <a:ext cx="9152562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058972" y="4400550"/>
            <a:ext cx="489268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Gia</a:t>
            </a:r>
            <a:r>
              <a:rPr lang="en-US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36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đình</a:t>
            </a:r>
            <a:r>
              <a:rPr lang="en-US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36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bạn</a:t>
            </a:r>
            <a:r>
              <a:rPr lang="en-US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Minh </a:t>
            </a:r>
            <a:r>
              <a:rPr lang="en-US" sz="36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Quân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840" y="130521"/>
            <a:ext cx="6142949" cy="4270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0392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-31708"/>
            <a:ext cx="9150350" cy="5175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95400" y="590550"/>
            <a:ext cx="609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1.Gia </a:t>
            </a:r>
            <a:r>
              <a:rPr lang="en-US" sz="2400" dirty="0" err="1" smtClean="0"/>
              <a:t>đình</a:t>
            </a:r>
            <a:r>
              <a:rPr lang="en-US" sz="2400" dirty="0" smtClean="0"/>
              <a:t> </a:t>
            </a:r>
            <a:r>
              <a:rPr lang="en-US" sz="2400" dirty="0" err="1" smtClean="0"/>
              <a:t>bạn</a:t>
            </a:r>
            <a:r>
              <a:rPr lang="en-US" sz="2400" dirty="0" smtClean="0"/>
              <a:t> Minh </a:t>
            </a:r>
            <a:r>
              <a:rPr lang="en-US" sz="2400" dirty="0" err="1" smtClean="0"/>
              <a:t>Quân</a:t>
            </a:r>
            <a:r>
              <a:rPr lang="en-US" sz="2400" dirty="0" smtClean="0"/>
              <a:t> </a:t>
            </a:r>
            <a:r>
              <a:rPr lang="en-US" sz="2400" dirty="0" err="1" smtClean="0"/>
              <a:t>có</a:t>
            </a:r>
            <a:r>
              <a:rPr lang="en-US" sz="2400" dirty="0" smtClean="0"/>
              <a:t> </a:t>
            </a:r>
            <a:r>
              <a:rPr lang="en-US" sz="2400" dirty="0" err="1" smtClean="0"/>
              <a:t>mấy</a:t>
            </a:r>
            <a:r>
              <a:rPr lang="en-US" sz="2400" dirty="0" smtClean="0"/>
              <a:t> </a:t>
            </a:r>
            <a:r>
              <a:rPr lang="en-US" sz="2400" dirty="0" err="1" smtClean="0"/>
              <a:t>người</a:t>
            </a:r>
            <a:r>
              <a:rPr lang="en-US" sz="2400" dirty="0" smtClean="0"/>
              <a:t>?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2895600" y="1020764"/>
            <a:ext cx="495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</a:rPr>
              <a:t>- </a:t>
            </a:r>
            <a:r>
              <a:rPr lang="en-US" sz="2400" dirty="0" err="1" smtClean="0">
                <a:solidFill>
                  <a:srgbClr val="C00000"/>
                </a:solidFill>
              </a:rPr>
              <a:t>Gia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đình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bạn</a:t>
            </a:r>
            <a:r>
              <a:rPr lang="en-US" sz="2400" dirty="0" smtClean="0">
                <a:solidFill>
                  <a:srgbClr val="C00000"/>
                </a:solidFill>
              </a:rPr>
              <a:t> Minh </a:t>
            </a:r>
            <a:r>
              <a:rPr lang="en-US" sz="2400" dirty="0" err="1" smtClean="0">
                <a:solidFill>
                  <a:srgbClr val="C00000"/>
                </a:solidFill>
              </a:rPr>
              <a:t>Quân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Có</a:t>
            </a:r>
            <a:r>
              <a:rPr lang="en-US" sz="2400" dirty="0" smtClean="0">
                <a:solidFill>
                  <a:srgbClr val="C00000"/>
                </a:solidFill>
              </a:rPr>
              <a:t> 3 </a:t>
            </a:r>
            <a:r>
              <a:rPr lang="en-US" sz="2400" dirty="0" err="1" smtClean="0">
                <a:solidFill>
                  <a:srgbClr val="C00000"/>
                </a:solidFill>
              </a:rPr>
              <a:t>người</a:t>
            </a:r>
            <a:r>
              <a:rPr lang="en-US" sz="2400" dirty="0" smtClean="0">
                <a:solidFill>
                  <a:srgbClr val="C00000"/>
                </a:solidFill>
              </a:rPr>
              <a:t>.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95400" y="2434547"/>
            <a:ext cx="441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2. </a:t>
            </a:r>
            <a:r>
              <a:rPr lang="en-US" sz="2400" dirty="0" err="1" smtClean="0"/>
              <a:t>Đó</a:t>
            </a:r>
            <a:r>
              <a:rPr lang="en-US" sz="2400" dirty="0" smtClean="0"/>
              <a:t> </a:t>
            </a:r>
            <a:r>
              <a:rPr lang="en-US" sz="2400" dirty="0" err="1" smtClean="0"/>
              <a:t>là</a:t>
            </a:r>
            <a:r>
              <a:rPr lang="en-US" sz="2400" dirty="0" smtClean="0"/>
              <a:t> </a:t>
            </a:r>
            <a:r>
              <a:rPr lang="en-US" sz="2400" dirty="0" err="1" smtClean="0"/>
              <a:t>những</a:t>
            </a:r>
            <a:r>
              <a:rPr lang="en-US" sz="2400" dirty="0" smtClean="0"/>
              <a:t> </a:t>
            </a:r>
            <a:r>
              <a:rPr lang="en-US" sz="2400" dirty="0" err="1" smtClean="0"/>
              <a:t>ai</a:t>
            </a:r>
            <a:r>
              <a:rPr lang="en-US" sz="2400" dirty="0" smtClean="0"/>
              <a:t> </a:t>
            </a:r>
            <a:r>
              <a:rPr lang="en-US" sz="2400" dirty="0" err="1" smtClean="0"/>
              <a:t>nào</a:t>
            </a:r>
            <a:r>
              <a:rPr lang="en-US" sz="2400" dirty="0" smtClean="0"/>
              <a:t>?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3024883" y="3026717"/>
            <a:ext cx="42004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</a:rPr>
              <a:t>- </a:t>
            </a:r>
            <a:r>
              <a:rPr lang="en-US" sz="2400" dirty="0" err="1" smtClean="0">
                <a:solidFill>
                  <a:srgbClr val="C00000"/>
                </a:solidFill>
              </a:rPr>
              <a:t>Có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bố</a:t>
            </a:r>
            <a:r>
              <a:rPr lang="en-US" sz="2400" dirty="0" smtClean="0">
                <a:solidFill>
                  <a:srgbClr val="C00000"/>
                </a:solidFill>
              </a:rPr>
              <a:t>, </a:t>
            </a:r>
            <a:r>
              <a:rPr lang="en-US" sz="2400" dirty="0" err="1" smtClean="0">
                <a:solidFill>
                  <a:srgbClr val="C00000"/>
                </a:solidFill>
              </a:rPr>
              <a:t>mẹ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và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bạn</a:t>
            </a:r>
            <a:r>
              <a:rPr lang="en-US" sz="2400" dirty="0" smtClean="0">
                <a:solidFill>
                  <a:srgbClr val="C00000"/>
                </a:solidFill>
              </a:rPr>
              <a:t> Minh </a:t>
            </a:r>
            <a:r>
              <a:rPr lang="en-US" sz="2400" dirty="0" err="1" smtClean="0">
                <a:solidFill>
                  <a:srgbClr val="C00000"/>
                </a:solidFill>
              </a:rPr>
              <a:t>Quân</a:t>
            </a:r>
            <a:endParaRPr lang="en-US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963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76200" y="1428750"/>
            <a:ext cx="87658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“ </a:t>
            </a:r>
            <a:r>
              <a:rPr lang="en-US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Bé</a:t>
            </a:r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kể</a:t>
            </a:r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về</a:t>
            </a:r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gia</a:t>
            </a:r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đình</a:t>
            </a:r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của</a:t>
            </a:r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mình</a:t>
            </a:r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”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31892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9" y="0"/>
            <a:ext cx="9137151" cy="5195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90800" y="4620280"/>
            <a:ext cx="335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/>
              <a:t>Gia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đình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bạn</a:t>
            </a:r>
            <a:r>
              <a:rPr lang="en-US" sz="2800" b="1" dirty="0"/>
              <a:t> </a:t>
            </a:r>
            <a:r>
              <a:rPr lang="en-US" sz="2800" b="1" dirty="0" err="1" smtClean="0"/>
              <a:t>Nhật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Hạ</a:t>
            </a:r>
            <a:endParaRPr lang="en-US" sz="2800" b="1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6" t="34205" r="17106"/>
          <a:stretch/>
        </p:blipFill>
        <p:spPr bwMode="auto">
          <a:xfrm>
            <a:off x="1606193" y="209550"/>
            <a:ext cx="5410200" cy="4218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2388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2"/>
            <a:ext cx="9144000" cy="5142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599" y="133350"/>
            <a:ext cx="5587999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19400" y="4585270"/>
            <a:ext cx="518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/>
              <a:t>Gia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đình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bạn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Bảo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Châu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079426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" y="0"/>
            <a:ext cx="9137151" cy="5164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0" y="4476749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Gia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đình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bạn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Bông</a:t>
            </a:r>
            <a:r>
              <a:rPr lang="en-US" sz="2400" b="1" dirty="0" smtClean="0"/>
              <a:t> - </a:t>
            </a:r>
            <a:r>
              <a:rPr lang="en-US" sz="2400" b="1" dirty="0" err="1" smtClean="0"/>
              <a:t>Dâu</a:t>
            </a:r>
            <a:endParaRPr lang="en-US" sz="2400" b="1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8234" r="-1567"/>
          <a:stretch/>
        </p:blipFill>
        <p:spPr bwMode="auto">
          <a:xfrm>
            <a:off x="1752600" y="438150"/>
            <a:ext cx="6131773" cy="3756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7943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511</TotalTime>
  <Words>149</Words>
  <Application>Microsoft Office PowerPoint</Application>
  <PresentationFormat>On-screen Show (16:9)</PresentationFormat>
  <Paragraphs>24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7</cp:revision>
  <dcterms:created xsi:type="dcterms:W3CDTF">2023-11-06T00:51:27Z</dcterms:created>
  <dcterms:modified xsi:type="dcterms:W3CDTF">2023-11-06T09:22:34Z</dcterms:modified>
</cp:coreProperties>
</file>