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ejaVu Serif" panose="020B0604020202020204" charset="0"/>
      <p:regular r:id="rId9"/>
    </p:embeddedFont>
    <p:embeddedFont>
      <p:font typeface="DejaVu Serif Bold" panose="020B0604020202020204" charset="0"/>
      <p:regular r:id="rId10"/>
    </p:embeddedFont>
    <p:embeddedFont>
      <p:font typeface="HP001 4 hàng" panose="020B060305030202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68" autoAdjust="0"/>
    <p:restoredTop sz="86391" autoAdjust="0"/>
  </p:normalViewPr>
  <p:slideViewPr>
    <p:cSldViewPr>
      <p:cViewPr>
        <p:scale>
          <a:sx n="30" d="100"/>
          <a:sy n="30" d="100"/>
        </p:scale>
        <p:origin x="202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6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14550" y="7134225"/>
            <a:ext cx="7502649" cy="4082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71850" y="7553325"/>
            <a:ext cx="5882475" cy="3212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24550" y="8343900"/>
            <a:ext cx="7085167" cy="38685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20900" y="6648450"/>
            <a:ext cx="7085167" cy="38685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25642" y="7781374"/>
            <a:ext cx="8536785" cy="46422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648450"/>
            <a:ext cx="6439868" cy="3629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99853" y="5709663"/>
            <a:ext cx="4688147" cy="457733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25689" y="3739465"/>
            <a:ext cx="349448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Vận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14001" y="2719019"/>
            <a:ext cx="1311652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LĨNH VỰC PHÁT TRIỂN THỂ CHẤT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50249" y="4713580"/>
            <a:ext cx="9059468" cy="261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HP001 4 hàng"/>
              </a:rPr>
              <a:t>Chuyền bắt bóng 2 bên theo hàng ngang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5022" y="316582"/>
            <a:ext cx="1179448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DejaVu Serif"/>
              </a:rPr>
              <a:t>ỦY BAN NHÂN DÂN QUẬN LONG BIÊN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DejaVu Serif"/>
              </a:rPr>
              <a:t>TRƯỜNG MẦM NON CHIM ÉN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49158" y="8267700"/>
            <a:ext cx="675069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GV: Nguyễn Thị Quỳnh Ly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"/>
              </a:rPr>
              <a:t>Lớp: Bé C3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6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14550" y="7134225"/>
            <a:ext cx="7502649" cy="4082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71850" y="7553325"/>
            <a:ext cx="5882475" cy="3212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24550" y="8343900"/>
            <a:ext cx="7085167" cy="38685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0900" y="6648450"/>
            <a:ext cx="7085167" cy="38685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25642" y="7781374"/>
            <a:ext cx="8536785" cy="46422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648450"/>
            <a:ext cx="6439868" cy="3629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99853" y="5709663"/>
            <a:ext cx="4688147" cy="457733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924550" y="2246888"/>
            <a:ext cx="6235452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DejaVu Serif Bold"/>
              </a:rPr>
              <a:t>KHỞI ĐỘNG</a:t>
            </a:r>
          </a:p>
        </p:txBody>
      </p:sp>
      <p:pic>
        <p:nvPicPr>
          <p:cNvPr id="10" name="2. Khoi dong">
            <a:hlinkClick r:id="" action="ppaction://media"/>
            <a:extLst>
              <a:ext uri="{FF2B5EF4-FFF2-40B4-BE49-F238E27FC236}">
                <a16:creationId xmlns:a16="http://schemas.microsoft.com/office/drawing/2014/main" id="{92C6C4DA-8EAB-453A-BEE5-B539A71FD0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6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14550" y="7134225"/>
            <a:ext cx="7502649" cy="40828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71850" y="7553325"/>
            <a:ext cx="5882475" cy="3212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24550" y="8343900"/>
            <a:ext cx="7085167" cy="38685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0900" y="6648450"/>
            <a:ext cx="7085167" cy="38685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25642" y="7781374"/>
            <a:ext cx="8536785" cy="46422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648450"/>
            <a:ext cx="6439868" cy="36297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99853" y="5709663"/>
            <a:ext cx="4688147" cy="457733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15992" y="2246888"/>
            <a:ext cx="7452568" cy="2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DejaVu Serif Bold"/>
              </a:rPr>
              <a:t>TRÒ CHƠI: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DejaVu Serif Bold"/>
              </a:rPr>
              <a:t>VỀ ĐÚNG NHÀ</a:t>
            </a:r>
          </a:p>
        </p:txBody>
      </p:sp>
      <p:pic>
        <p:nvPicPr>
          <p:cNvPr id="10" name="OldMacdonaldHadAFarm-Twins-4820446">
            <a:hlinkClick r:id="" action="ppaction://media"/>
            <a:extLst>
              <a:ext uri="{FF2B5EF4-FFF2-40B4-BE49-F238E27FC236}">
                <a16:creationId xmlns:a16="http://schemas.microsoft.com/office/drawing/2014/main" id="{21A87B6F-BCA3-4FBB-AE4C-59D860408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Custom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DejaVu Serif</vt:lpstr>
      <vt:lpstr>HP001 4 hàng</vt:lpstr>
      <vt:lpstr>DejaVu Serif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</dc:title>
  <cp:lastModifiedBy>Admin</cp:lastModifiedBy>
  <cp:revision>3</cp:revision>
  <dcterms:created xsi:type="dcterms:W3CDTF">2006-08-16T00:00:00Z</dcterms:created>
  <dcterms:modified xsi:type="dcterms:W3CDTF">2022-12-26T14:02:55Z</dcterms:modified>
  <dc:identifier>DAE5uSFNlII</dc:identifier>
</cp:coreProperties>
</file>