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289" r:id="rId6"/>
    <p:sldId id="275" r:id="rId7"/>
    <p:sldId id="263" r:id="rId8"/>
    <p:sldId id="297" r:id="rId9"/>
    <p:sldId id="319" r:id="rId10"/>
    <p:sldId id="322" r:id="rId11"/>
    <p:sldId id="330" r:id="rId12"/>
    <p:sldId id="331" r:id="rId13"/>
    <p:sldId id="332" r:id="rId14"/>
    <p:sldId id="333" r:id="rId15"/>
  </p:sldIdLst>
  <p:sldSz cx="9144000" cy="5143500" type="screen16x9"/>
  <p:notesSz cx="6858000" cy="9144000"/>
  <p:defaultTextStyle>
    <a:defPPr>
      <a:defRPr lang="vi-VN"/>
    </a:defPPr>
    <a:lvl1pPr marL="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6B32-72D2-45CE-BBAD-1F36CAD511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CA55D-A63E-4E90-9CE2-66F6BDC04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71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1670-1279-499C-8F54-006273C59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B5E7-0B6F-4AB1-A1CA-F13DA8EFB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15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118E-AE98-45B2-B43B-9394CF82EF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DC8-F3AF-4999-B6E9-63DB4FCC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7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921F-D84A-45C1-9451-3973530744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8D9B0-D840-4A1B-ADC9-0F321071D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20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D548-C631-4B72-A3A8-6FDB7BA17A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F1EA7-55F8-4889-8859-85CCA1F5D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92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EA53-4C35-4FB9-ABA4-1434113B8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36DE3-BE45-4554-97C7-E3E74DE7A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63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E2F4-9161-49C9-8826-37970C5A12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E76EA-8E18-4139-AA5F-332F7CF32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75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8C77-B2AD-4317-BFCE-959F03B080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36EC-D867-4B77-A88D-4250AE74F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3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BDD0-A58D-4D17-B980-DBDA4213F4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DD3DB-E5A9-4044-A7E7-E35355D46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83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4026-13EA-4338-A731-D5B667A2B1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8324D-D3DC-4829-865E-D7330EBE1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09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D25F-7835-4D22-ADDD-7669486123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202C-DEDD-4551-B188-032A4B983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CD56-6075-487A-B395-0FBCC75978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4E08E-E063-4C16-92AB-ED5F0905A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5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83AF-61AD-44AC-98C0-05CCFDC30B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18897-E55D-4E8C-8D08-8F507FE98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809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E000-EA7A-4D4D-A4D9-18E9042EB5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47DE6-DDB6-47E5-A453-C7B9D1F66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91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5253-B177-49BE-A56F-F2D2881B65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C6D70-F3A6-4EDB-B90B-74E0E5EC6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02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0CFB-769D-49F4-8409-2328DE493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E0D68-C911-4B80-B6F7-1EBB22CD9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59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9B6F-2564-4915-A703-17176EC410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5D3BC-5602-486A-B86B-B0EFAF06C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96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8027-354C-40F3-A49D-5608B465F8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7C03-0301-4145-982F-80CDFA81D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E6B7-2170-4DBD-A34B-C5D0C516F6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8321-602D-471D-B557-B98316D6A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11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2AB7-558A-459B-BEF2-ED9F744D3A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26850-7294-41A5-AB12-872F2FA97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2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3CE8-4117-41DA-9BDB-93112C67E5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FCD9-5C48-4568-8980-FE43AB519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43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21F0-28AF-47B5-9497-28A13A28D9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98B8-157E-4179-926A-2D0B3E928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08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50AF-C26A-4FC9-8681-ABB61F6636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9DBC8-3BD2-4778-80ED-D2AAB0627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34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E95A-A228-47CB-871C-B17EDB937F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C2D6-CA02-48D6-AF00-98C096E37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9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6672-0B11-43E2-BF49-C47E6D16BA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E5B37-21A7-4B67-8C3A-CA2A01C23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581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CABC-6960-4E2D-B3D5-946163C7B1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14C8-5BED-4E7C-ACED-1AFEBC2DC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72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92FE-2EA9-4FC5-A1F5-B2179E476B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200D9-0A8E-48F5-8DE0-EA4E45A5A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07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58BC-9424-4EE1-9A8A-8127C1F08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DB5E3-346C-4637-ACED-45D4FE300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26EF-43A9-4E54-8478-2849FC6E73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2CB73-B79D-4EED-87E6-76FABC337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36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0E58-DA36-47CA-BD3C-76D1C4558B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9705-9894-4FAB-A9FF-37547D315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64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D4E8-6F17-42DE-BACD-39BD4523D6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66EC-9D59-4F85-A4D5-14E782567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428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720C-BE29-41C0-8E2A-871E27F62C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5D6FB-81E9-42C1-8D3C-5C6A7AB2A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147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3FC9-C4FF-4400-A417-B88E2DE77D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C0DF-D862-4EDA-8907-AA13F93CA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8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43CD-63D3-4548-866C-7EBF7055D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EF32-3671-46A9-AD73-03E3E0029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854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D263-7E14-43CA-8749-4FF05779BB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B43E-1472-4470-A749-149266367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369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FBA0-660B-4698-87CB-69B2625F8C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6ABBE-4A6A-4C98-8DB7-108119717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683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908C-AA33-4382-8517-140408E189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E722-A658-49F1-8731-D4D786A38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381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7DF0-6D38-4C64-BF56-0C45C16A6E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BF5E-FABD-4EEF-995E-F6438D82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2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6679-1CA0-426F-9382-2C09127972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AB26E-480C-4DB9-9C27-DB431BED9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58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2BC3-638D-45F6-9B52-937B3DFD2C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CE96-DCDC-48B6-95A9-346614228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958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5230-0537-4613-AB95-72CEA068C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B8E30-15CF-4D4B-8208-2334293C5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02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6356-18B1-48AA-89E3-BD516D71D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0B278-3C75-4858-8F38-2769EB264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71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C02E-AC51-4472-B202-A8C896E96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DD762-C3CD-4A14-9C2D-62FF679C7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92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8320-2D3A-45BF-8737-9C54E1582A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192E-2DAD-45CB-85DB-6F42C9913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7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28/01/2023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9" tIns="34289" rIns="6855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9" tIns="34289" rIns="6855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0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8D1AFE-90C0-4180-8F6D-6C3797A0E5C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0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0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59" tIns="34289" rIns="68559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085" eaLnBrk="0" fontAlgn="base" hangingPunct="0">
              <a:spcBef>
                <a:spcPct val="0"/>
              </a:spcBef>
              <a:spcAft>
                <a:spcPct val="0"/>
              </a:spcAft>
            </a:pPr>
            <a:fld id="{EA79E6E4-49FB-4177-99C4-3A072194C5BF}" type="slidenum">
              <a:rPr lang="en-US" altLang="en-US" smtClean="0">
                <a:latin typeface=".VnArial" pitchFamily="34" charset="0"/>
                <a:cs typeface="Arial" charset="0"/>
              </a:rPr>
              <a:pPr defTabSz="91408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4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77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56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34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12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394" indent="-171394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23733F-6B88-4C24-A724-17CC5B1793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1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62" tIns="34289" rIns="68562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130" eaLnBrk="0" fontAlgn="base" hangingPunct="0">
              <a:spcBef>
                <a:spcPct val="0"/>
              </a:spcBef>
              <a:spcAft>
                <a:spcPct val="0"/>
              </a:spcAft>
            </a:pPr>
            <a:fld id="{070CAC1A-169F-435F-9A7A-BBA96E2D9C3E}" type="slidenum">
              <a:rPr lang="en-US" altLang="en-US" smtClean="0">
                <a:latin typeface=".VnArial" pitchFamily="34" charset="0"/>
                <a:cs typeface="Arial" charset="0"/>
              </a:rPr>
              <a:pPr defTabSz="9141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7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59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3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1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02" indent="-171402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9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7235A-A566-42D3-BFA6-1CD2CC380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9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67" tIns="34289" rIns="68567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198" eaLnBrk="0" fontAlgn="base" hangingPunct="0">
              <a:spcBef>
                <a:spcPct val="0"/>
              </a:spcBef>
              <a:spcAft>
                <a:spcPct val="0"/>
              </a:spcAft>
            </a:pPr>
            <a:fld id="{2CE8A99C-46DA-44E6-A84F-242421423232}" type="slidenum">
              <a:rPr lang="en-US" altLang="en-US" smtClean="0">
                <a:latin typeface=".VnArial" pitchFamily="34" charset="0"/>
                <a:cs typeface="Arial" charset="0"/>
              </a:rPr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2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64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47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2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14" indent="-171414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6C87D2-5A4D-49E6-91C5-9B09BECFE6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1/28/2023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73" tIns="34289" rIns="68573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fld id="{54967A1A-01C6-45A8-A2A1-6760F1277137}" type="slidenum">
              <a:rPr lang="en-US" altLang="en-US" smtClean="0">
                <a:latin typeface=".VnArial" pitchFamily="34" charset="0"/>
                <a:cs typeface="Arial" charset="0"/>
              </a:rPr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5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1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57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43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30" indent="-17143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-40990"/>
            <a:ext cx="91399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02069"/>
            <a:ext cx="8001000" cy="34638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178709"/>
            <a:ext cx="7772400" cy="2571768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vi-VN" sz="23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1" y="3270562"/>
            <a:ext cx="4870244" cy="138499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1146" y="2277986"/>
            <a:ext cx="5121915" cy="1323439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So sánh số lượng 2 nhóm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4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7" y="90440"/>
            <a:ext cx="5040560" cy="646331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b="1" dirty="0"/>
              <a:t>ỦY BAN NHÂN DÂN QUẬN LONG BIÊN</a:t>
            </a:r>
          </a:p>
          <a:p>
            <a:pPr algn="ctr"/>
            <a:r>
              <a:rPr lang="en-US" b="1" dirty="0"/>
              <a:t>TRƯỜNG MẦM NON CHIM ÉN</a:t>
            </a:r>
            <a:endParaRPr lang="vi-V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23" y="688035"/>
            <a:ext cx="7381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4" y="1124387"/>
            <a:ext cx="1621631" cy="31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ched Right Arrow 8">
            <a:hlinkClick r:id="" action="ppaction://noaction"/>
          </p:cNvPr>
          <p:cNvSpPr/>
          <p:nvPr/>
        </p:nvSpPr>
        <p:spPr>
          <a:xfrm>
            <a:off x="6080522" y="3767139"/>
            <a:ext cx="1123950" cy="1065610"/>
          </a:xfrm>
          <a:prstGeom prst="notchedRightArrow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1" tIns="34289" rIns="68571" bIns="34289" anchor="ctr"/>
          <a:lstStyle/>
          <a:p>
            <a:pPr algn="ctr" defTabSz="685715">
              <a:defRPr/>
            </a:pP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67" y="1371456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06" y="1344307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22" y="1371456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8773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47" y="1944530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799" y="124179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7464" y="190990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1097" y="512781"/>
            <a:ext cx="655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 lượng quần ít hơn số lượng áo là mấy?</a:t>
            </a:r>
          </a:p>
        </p:txBody>
      </p:sp>
      <p:sp>
        <p:nvSpPr>
          <p:cNvPr id="32" name="Oval 31"/>
          <p:cNvSpPr/>
          <p:nvPr/>
        </p:nvSpPr>
        <p:spPr>
          <a:xfrm>
            <a:off x="2341965" y="2833233"/>
            <a:ext cx="1742496" cy="1518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41546" y="3615557"/>
            <a:ext cx="623275" cy="623246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81211" y="3465515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46" y="2886955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74" y="2913064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/>
          <p:nvPr/>
        </p:nvSpPr>
        <p:spPr>
          <a:xfrm>
            <a:off x="4291704" y="2325049"/>
            <a:ext cx="2185296" cy="1912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35595" y="3470631"/>
            <a:ext cx="471894" cy="623246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9810" y="332294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35" y="2667101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723949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06" y="2667100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0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2" grpId="0" animBg="1"/>
      <p:bldP spid="32" grpId="1" animBg="1"/>
      <p:bldP spid="33" grpId="0"/>
      <p:bldP spid="33" grpId="1"/>
      <p:bldP spid="36" grpId="0"/>
      <p:bldP spid="36" grpId="1"/>
      <p:bldP spid="39" grpId="0" animBg="1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42" y="2978341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4602" y="3006523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90353" y="3000376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1602" y="2899228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đếm số lượng trong phạm vi 4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381001" y="900752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2452621" y="918948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4412212" y="918948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58636" y="1098701"/>
            <a:ext cx="990600" cy="1446550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300037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57" y="305709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2" y="30509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37" y="294980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82960" y="3298089"/>
            <a:ext cx="990600" cy="1446550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709254"/>
            <a:ext cx="3670300" cy="27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733976"/>
            <a:ext cx="2667000" cy="2000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93" y="1709239"/>
            <a:ext cx="2667000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97" y="1709239"/>
            <a:ext cx="2667000" cy="2000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84017"/>
            <a:ext cx="2667000" cy="20002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779" y="1314450"/>
            <a:ext cx="7542449" cy="1754326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số lượng 2 nhóm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4</a:t>
            </a: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6" y="1657365"/>
            <a:ext cx="163886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6" y="1731563"/>
            <a:ext cx="171961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1757165"/>
            <a:ext cx="1757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81" y="1711823"/>
            <a:ext cx="179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0932"/>
            <a:ext cx="175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3299100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2" y="3210932"/>
            <a:ext cx="176852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12" y="1904446"/>
            <a:ext cx="321638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27073" y="3717925"/>
            <a:ext cx="814646" cy="1569660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35" y="115845"/>
            <a:ext cx="8949887" cy="1815882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 áo và số quần như thế nào? Có bằng nhau không?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 nào nhiều hơn? Số nào ít hơn?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Muốn số áo và số quần bằng nhau phải làm như thế nào?</a:t>
            </a: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3" y="3395818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66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6" y="1657365"/>
            <a:ext cx="163886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6" y="1731563"/>
            <a:ext cx="171961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1757165"/>
            <a:ext cx="1757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81" y="1711823"/>
            <a:ext cx="179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0932"/>
            <a:ext cx="175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3299100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2" y="3210932"/>
            <a:ext cx="176852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12" y="1904446"/>
            <a:ext cx="321638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27071" y="3717925"/>
            <a:ext cx="814647" cy="1569660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22" y="115860"/>
            <a:ext cx="8949886" cy="954107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Muốn số áo và số quần bằng nhau phải làm như thế nào?</a:t>
            </a: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3" y="3395818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04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999" y="401256"/>
            <a:ext cx="3239690" cy="84415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609" y="1751412"/>
            <a:ext cx="2500313" cy="2500313"/>
          </a:xfrm>
        </p:spPr>
      </p:pic>
      <p:pic>
        <p:nvPicPr>
          <p:cNvPr id="4198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91" y="1128712"/>
            <a:ext cx="2743200" cy="4014788"/>
          </a:xfrm>
        </p:spPr>
      </p:pic>
      <p:pic>
        <p:nvPicPr>
          <p:cNvPr id="4198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2"/>
          <a:stretch>
            <a:fillRect/>
          </a:stretch>
        </p:blipFill>
        <p:spPr bwMode="auto">
          <a:xfrm>
            <a:off x="4973256" y="2471740"/>
            <a:ext cx="2120503" cy="21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5641"/>
          <a:stretch>
            <a:fillRect/>
          </a:stretch>
        </p:blipFill>
        <p:spPr bwMode="auto">
          <a:xfrm rot="1504869" flipH="1">
            <a:off x="6229350" y="3194449"/>
            <a:ext cx="1988344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2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òm nâu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3" y="2221719"/>
            <a:ext cx="1187054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òm vang x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487" r="9103"/>
          <a:stretch>
            <a:fillRect/>
          </a:stretch>
        </p:blipFill>
        <p:spPr bwMode="auto">
          <a:xfrm>
            <a:off x="1221583" y="3337336"/>
            <a:ext cx="1535906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con khủng lo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58" y="2433637"/>
            <a:ext cx="2311004" cy="22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mặt trời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92" y="160735"/>
            <a:ext cx="778669" cy="10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2674144" y="2853928"/>
            <a:ext cx="348854" cy="41433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96">
              <a:defRPr/>
            </a:pP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1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hlinkClick r:id="" action="ppaction://noaction"/>
          </p:cNvPr>
          <p:cNvSpPr/>
          <p:nvPr/>
        </p:nvSpPr>
        <p:spPr>
          <a:xfrm>
            <a:off x="2757487" y="4202907"/>
            <a:ext cx="348854" cy="6548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96">
              <a:defRPr/>
            </a:pP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596">
              <a:defRPr/>
            </a:pP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35974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647 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08 L 0.03502 -0.02708 C 0.05143 -0.02708 0.06992 -0.03866 0.08646 -0.04051 C 0.09883 -0.04051 0.12135 -0.02963 0.13177 -0.02963 C 0.14596 -0.02963 0.16041 -0.03287 0.18724 -0.03287 L 0.20573 -0.16204 L 0.22643 -0.00625 L 0.25104 -0.02708 L 0.27174 -0.03287 L 0.32096 -0.02801 C 0.34375 -0.03056 0.36224 -0.0412 0.38476 -0.0456 C 0.3931 -0.0463 0.41159 -0.04722 0.42396 -0.0456 C 0.4362 -0.04375 0.44674 -0.03218 0.45078 -0.03148 C 0.4569 -0.02801 0.47135 -0.03148 0.47942 -0.02963 L 0.49205 -0.02708 L 0.51458 -0.02708 " pathEditMode="relative" rAng="0" ptsTypes="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42142" y="2575598"/>
            <a:ext cx="1742496" cy="1518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57201" y="2727998"/>
            <a:ext cx="1742496" cy="1518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0" y="1337755"/>
            <a:ext cx="1306115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>
            <a:hlinkClick r:id="" action="ppaction://noaction"/>
          </p:cNvPr>
          <p:cNvSpPr/>
          <p:nvPr/>
        </p:nvSpPr>
        <p:spPr>
          <a:xfrm>
            <a:off x="6373426" y="3251599"/>
            <a:ext cx="1052513" cy="93702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47">
              <a:defRPr/>
            </a:pP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3403" y="1021282"/>
            <a:ext cx="6297207" cy="346247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 lượng áo nhiều hơn số lượng quần là mấy?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0931" y="2225502"/>
            <a:ext cx="1601222" cy="700192"/>
          </a:xfrm>
          <a:prstGeom prst="rect">
            <a:avLst/>
          </a:prstGeom>
          <a:noFill/>
        </p:spPr>
        <p:txBody>
          <a:bodyPr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41723" y="3357922"/>
            <a:ext cx="623275" cy="623246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35595" y="3470631"/>
            <a:ext cx="471894" cy="623246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b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88" y="1445083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74" y="1445084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9" y="1447776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64" y="1477012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82" y="1939311"/>
            <a:ext cx="718883" cy="8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48" y="1952770"/>
            <a:ext cx="718883" cy="8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33370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98" y="2651851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9" y="2804250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1710" y="136752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1710" y="1880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1388" y="3207880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9810" y="332294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6594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29" grpId="1" animBg="1"/>
      <p:bldP spid="12" grpId="0"/>
      <p:bldP spid="15" grpId="0"/>
      <p:bldP spid="17" grpId="0"/>
      <p:bldP spid="17" grpId="1"/>
      <p:bldP spid="4" grpId="0"/>
      <p:bldP spid="5" grpId="0"/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179</Words>
  <Application>Microsoft Office PowerPoint</Application>
  <PresentationFormat>On-screen Show (16:9)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.VnArial</vt:lpstr>
      <vt:lpstr>Arial</vt:lpstr>
      <vt:lpstr>Calibri</vt:lpstr>
      <vt:lpstr>Calibri Light</vt:lpstr>
      <vt:lpstr>Times New Roman</vt:lpstr>
      <vt:lpstr>Office Theme</vt:lpstr>
      <vt:lpstr>4_Office Theme</vt:lpstr>
      <vt:lpstr>5_Office Theme</vt:lpstr>
      <vt:lpstr>6_Office Theme</vt:lpstr>
      <vt:lpstr>7_Office Theme</vt:lpstr>
      <vt:lpstr>          Lĩnh vực phát triển nhận thức      </vt:lpstr>
      <vt:lpstr>Ôn đếm số lượng trong phạm vi 4</vt:lpstr>
      <vt:lpstr>PowerPoint Presentation</vt:lpstr>
      <vt:lpstr>PowerPoint Presentation</vt:lpstr>
      <vt:lpstr>PowerPoint Presentation</vt:lpstr>
      <vt:lpstr>PowerPoint Presentation</vt:lpstr>
      <vt:lpstr>Hòm Tiền Bí ẩn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</cp:lastModifiedBy>
  <cp:revision>225</cp:revision>
  <dcterms:created xsi:type="dcterms:W3CDTF">2016-10-17T08:30:31Z</dcterms:created>
  <dcterms:modified xsi:type="dcterms:W3CDTF">2023-01-28T14:31:58Z</dcterms:modified>
</cp:coreProperties>
</file>