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89" r:id="rId3"/>
    <p:sldId id="275" r:id="rId4"/>
    <p:sldId id="263" r:id="rId5"/>
    <p:sldId id="297" r:id="rId6"/>
    <p:sldId id="293" r:id="rId7"/>
    <p:sldId id="298" r:id="rId8"/>
    <p:sldId id="305" r:id="rId9"/>
    <p:sldId id="304" r:id="rId10"/>
    <p:sldId id="311" r:id="rId11"/>
    <p:sldId id="313" r:id="rId12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9E299-6471-449C-A349-D9566522CD52}" type="datetimeFigureOut">
              <a:rPr lang="vi-VN" smtClean="0"/>
              <a:pPr/>
              <a:t>11/01/2021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4FAA4-AE1D-4645-90B9-42A4E3776D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3994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11/01/2021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11/01/2021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11/01/2021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11/01/2021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438517"/>
      </p:ext>
    </p:extLst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11/01/2021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028266"/>
      </p:ext>
    </p:extLst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11/01/2021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40765"/>
      </p:ext>
    </p:extLst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11/01/2021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968552"/>
      </p:ext>
    </p:extLst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11/01/2021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46900"/>
      </p:ext>
    </p:extLst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11/01/2021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261826"/>
      </p:ext>
    </p:extLst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11/01/2021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684235"/>
      </p:ext>
    </p:extLst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11/01/2021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634325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11/01/2021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11/01/2021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507244"/>
      </p:ext>
    </p:extLst>
  </p:cSld>
  <p:clrMapOvr>
    <a:masterClrMapping/>
  </p:clrMapOvr>
  <p:transition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11/01/2021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630444"/>
      </p:ext>
    </p:extLst>
  </p:cSld>
  <p:clrMapOvr>
    <a:masterClrMapping/>
  </p:clrMapOvr>
  <p:transition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11/01/2021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077278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11/01/2021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11/01/2021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11/01/2021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11/01/2021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11/01/2021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11/01/2021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11/01/2021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A7FE2-3CA1-4569-91F9-4A8195B4BE82}" type="datetimeFigureOut">
              <a:rPr lang="vi-VN" smtClean="0"/>
              <a:pPr/>
              <a:t>11/01/2021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11/01/2021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44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microsoft.com/office/2007/relationships/hdphoto" Target="../media/hdphoto4.wdp"/><Relationship Id="rId17" Type="http://schemas.openxmlformats.org/officeDocument/2006/relationships/image" Target="../media/image14.png"/><Relationship Id="rId2" Type="http://schemas.openxmlformats.org/officeDocument/2006/relationships/audio" Target="../media/audio1.wav"/><Relationship Id="rId16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1.png"/><Relationship Id="rId5" Type="http://schemas.openxmlformats.org/officeDocument/2006/relationships/audio" Target="../media/audio4.wav"/><Relationship Id="rId15" Type="http://schemas.openxmlformats.org/officeDocument/2006/relationships/image" Target="../media/image13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0.png"/><Relationship Id="rId1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4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11" Type="http://schemas.openxmlformats.org/officeDocument/2006/relationships/image" Target="../media/image17.jpeg"/><Relationship Id="rId5" Type="http://schemas.openxmlformats.org/officeDocument/2006/relationships/audio" Target="../media/audio2.wav"/><Relationship Id="rId10" Type="http://schemas.openxmlformats.org/officeDocument/2006/relationships/image" Target="../media/image16.jpg"/><Relationship Id="rId4" Type="http://schemas.openxmlformats.org/officeDocument/2006/relationships/audio" Target="../media/audio1.wav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microsoft.com/office/2007/relationships/hdphoto" Target="../media/hdphoto7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8.jpeg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" y="-54653"/>
            <a:ext cx="91399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2936071"/>
            <a:ext cx="8001000" cy="461849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57224" y="1571612"/>
            <a:ext cx="7772400" cy="3429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3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3895225"/>
            <a:ext cx="487024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3-4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61145" y="3037309"/>
            <a:ext cx="586250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120566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PHÒNG GIÁO DỤC VÀ ĐÀO TẠO QUẬN LONG BIÊN</a:t>
            </a:r>
          </a:p>
          <a:p>
            <a:pPr algn="ctr"/>
            <a:r>
              <a:rPr lang="en-US" b="1" dirty="0" smtClean="0"/>
              <a:t>TRƯỜNG MẦM NON CHIM ÉN</a:t>
            </a:r>
            <a:endParaRPr lang="vi-VN" b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990601"/>
            <a:ext cx="7924800" cy="4191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8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vi-VN" sz="8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8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0" indent="0" algn="ctr">
              <a:buNone/>
            </a:pPr>
            <a:r>
              <a:rPr lang="vi-VN" sz="7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 xem ai nhanh!</a:t>
            </a:r>
            <a:endParaRPr lang="en-US" sz="7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83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11111E-6 3.7037E-6 L 1.11111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1.48148E-6 L 0 -0.07222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vi-VN" sz="5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631" y="1219200"/>
            <a:ext cx="3090863" cy="368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486" y="1212849"/>
            <a:ext cx="3670300" cy="36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78" b="90000" l="6042" r="94167">
                        <a14:foregroundMark x1="18125" y1="35278" x2="18125" y2="35278"/>
                        <a14:foregroundMark x1="17917" y1="38889" x2="17917" y2="38889"/>
                        <a14:foregroundMark x1="22500" y1="32500" x2="22500" y2="32500"/>
                        <a14:foregroundMark x1="20000" y1="34722" x2="20000" y2="34722"/>
                        <a14:backgroundMark x1="9792" y1="70833" x2="9792" y2="70833"/>
                        <a14:backgroundMark x1="19167" y1="78611" x2="19167" y2="78611"/>
                        <a14:backgroundMark x1="30208" y1="85278" x2="30208" y2="85278"/>
                        <a14:backgroundMark x1="29792" y1="83056" x2="29792" y2="83056"/>
                        <a14:backgroundMark x1="39375" y1="84444" x2="39375" y2="84444"/>
                        <a14:backgroundMark x1="80833" y1="83611" x2="80833" y2="83611"/>
                        <a14:backgroundMark x1="75208" y1="86111" x2="75208" y2="86111"/>
                        <a14:backgroundMark x1="9375" y1="63611" x2="9375" y2="63611"/>
                        <a14:backgroundMark x1="18750" y1="20833" x2="18750" y2="20833"/>
                        <a14:backgroundMark x1="26667" y1="21944" x2="26667" y2="21944"/>
                        <a14:backgroundMark x1="10833" y1="26667" x2="10833" y2="26667"/>
                        <a14:backgroundMark x1="29167" y1="24722" x2="29167" y2="24722"/>
                        <a14:backgroundMark x1="13125" y1="43611" x2="13125" y2="43611"/>
                        <a14:backgroundMark x1="45208" y1="19444" x2="45208" y2="19444"/>
                        <a14:backgroundMark x1="41250" y1="24444" x2="41250" y2="24444"/>
                        <a14:backgroundMark x1="63125" y1="21944" x2="63125" y2="21944"/>
                        <a14:backgroundMark x1="78125" y1="31944" x2="78125" y2="31944"/>
                        <a14:backgroundMark x1="78750" y1="23056" x2="78750" y2="23056"/>
                        <a14:backgroundMark x1="15417" y1="74722" x2="15417" y2="74722"/>
                        <a14:backgroundMark x1="10000" y1="68056" x2="10000" y2="68056"/>
                        <a14:backgroundMark x1="12500" y1="68056" x2="12500" y2="68056"/>
                        <a14:backgroundMark x1="8125" y1="74722" x2="8125" y2="74722"/>
                        <a14:backgroundMark x1="13542" y1="83611" x2="13542" y2="83611"/>
                        <a14:backgroundMark x1="21250" y1="85833" x2="21250" y2="85833"/>
                        <a14:backgroundMark x1="23542" y1="79167" x2="23542" y2="79167"/>
                        <a14:backgroundMark x1="34167" y1="85000" x2="34167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8" y="2057400"/>
            <a:ext cx="2133600" cy="1600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78" b="90000" l="6042" r="94167">
                        <a14:foregroundMark x1="18125" y1="35278" x2="18125" y2="35278"/>
                        <a14:foregroundMark x1="17917" y1="38889" x2="17917" y2="38889"/>
                        <a14:foregroundMark x1="22500" y1="32500" x2="22500" y2="32500"/>
                        <a14:foregroundMark x1="20000" y1="34722" x2="20000" y2="34722"/>
                        <a14:backgroundMark x1="9792" y1="70833" x2="9792" y2="70833"/>
                        <a14:backgroundMark x1="19167" y1="78611" x2="19167" y2="78611"/>
                        <a14:backgroundMark x1="30208" y1="85278" x2="30208" y2="85278"/>
                        <a14:backgroundMark x1="29792" y1="83056" x2="29792" y2="83056"/>
                        <a14:backgroundMark x1="39375" y1="84444" x2="39375" y2="84444"/>
                        <a14:backgroundMark x1="80833" y1="83611" x2="80833" y2="83611"/>
                        <a14:backgroundMark x1="75208" y1="86111" x2="75208" y2="86111"/>
                        <a14:backgroundMark x1="9375" y1="63611" x2="9375" y2="63611"/>
                        <a14:backgroundMark x1="18750" y1="20833" x2="18750" y2="20833"/>
                        <a14:backgroundMark x1="26667" y1="21944" x2="26667" y2="21944"/>
                        <a14:backgroundMark x1="10833" y1="26667" x2="10833" y2="26667"/>
                        <a14:backgroundMark x1="29167" y1="24722" x2="29167" y2="24722"/>
                        <a14:backgroundMark x1="13125" y1="43611" x2="13125" y2="43611"/>
                        <a14:backgroundMark x1="45208" y1="19444" x2="45208" y2="19444"/>
                        <a14:backgroundMark x1="41250" y1="24444" x2="41250" y2="24444"/>
                        <a14:backgroundMark x1="63125" y1="21944" x2="63125" y2="21944"/>
                        <a14:backgroundMark x1="78125" y1="31944" x2="78125" y2="31944"/>
                        <a14:backgroundMark x1="78750" y1="23056" x2="78750" y2="23056"/>
                        <a14:backgroundMark x1="15417" y1="74722" x2="15417" y2="74722"/>
                        <a14:backgroundMark x1="10000" y1="68056" x2="10000" y2="68056"/>
                        <a14:backgroundMark x1="12500" y1="68056" x2="12500" y2="68056"/>
                        <a14:backgroundMark x1="8125" y1="74722" x2="8125" y2="74722"/>
                        <a14:backgroundMark x1="13542" y1="83611" x2="13542" y2="83611"/>
                        <a14:backgroundMark x1="21250" y1="85833" x2="21250" y2="85833"/>
                        <a14:backgroundMark x1="23542" y1="79167" x2="23542" y2="79167"/>
                        <a14:backgroundMark x1="34167" y1="85000" x2="34167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148" y="2043545"/>
            <a:ext cx="2133600" cy="1600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78" b="90000" l="6042" r="94167">
                        <a14:foregroundMark x1="18125" y1="35278" x2="18125" y2="35278"/>
                        <a14:foregroundMark x1="17917" y1="38889" x2="17917" y2="38889"/>
                        <a14:foregroundMark x1="22500" y1="32500" x2="22500" y2="32500"/>
                        <a14:foregroundMark x1="20000" y1="34722" x2="20000" y2="34722"/>
                        <a14:backgroundMark x1="9792" y1="70833" x2="9792" y2="70833"/>
                        <a14:backgroundMark x1="19167" y1="78611" x2="19167" y2="78611"/>
                        <a14:backgroundMark x1="30208" y1="85278" x2="30208" y2="85278"/>
                        <a14:backgroundMark x1="29792" y1="83056" x2="29792" y2="83056"/>
                        <a14:backgroundMark x1="39375" y1="84444" x2="39375" y2="84444"/>
                        <a14:backgroundMark x1="80833" y1="83611" x2="80833" y2="83611"/>
                        <a14:backgroundMark x1="75208" y1="86111" x2="75208" y2="86111"/>
                        <a14:backgroundMark x1="9375" y1="63611" x2="9375" y2="63611"/>
                        <a14:backgroundMark x1="18750" y1="20833" x2="18750" y2="20833"/>
                        <a14:backgroundMark x1="26667" y1="21944" x2="26667" y2="21944"/>
                        <a14:backgroundMark x1="10833" y1="26667" x2="10833" y2="26667"/>
                        <a14:backgroundMark x1="29167" y1="24722" x2="29167" y2="24722"/>
                        <a14:backgroundMark x1="13125" y1="43611" x2="13125" y2="43611"/>
                        <a14:backgroundMark x1="45208" y1="19444" x2="45208" y2="19444"/>
                        <a14:backgroundMark x1="41250" y1="24444" x2="41250" y2="24444"/>
                        <a14:backgroundMark x1="63125" y1="21944" x2="63125" y2="21944"/>
                        <a14:backgroundMark x1="78125" y1="31944" x2="78125" y2="31944"/>
                        <a14:backgroundMark x1="78750" y1="23056" x2="78750" y2="23056"/>
                        <a14:backgroundMark x1="15417" y1="74722" x2="15417" y2="74722"/>
                        <a14:backgroundMark x1="10000" y1="68056" x2="10000" y2="68056"/>
                        <a14:backgroundMark x1="12500" y1="68056" x2="12500" y2="68056"/>
                        <a14:backgroundMark x1="8125" y1="74722" x2="8125" y2="74722"/>
                        <a14:backgroundMark x1="13542" y1="83611" x2="13542" y2="83611"/>
                        <a14:backgroundMark x1="21250" y1="85833" x2="21250" y2="85833"/>
                        <a14:backgroundMark x1="23542" y1="79167" x2="23542" y2="79167"/>
                        <a14:backgroundMark x1="34167" y1="85000" x2="34167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614" y="2060863"/>
            <a:ext cx="2133600" cy="1600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78" b="90000" l="6042" r="94167">
                        <a14:foregroundMark x1="18125" y1="35278" x2="18125" y2="35278"/>
                        <a14:foregroundMark x1="17917" y1="38889" x2="17917" y2="38889"/>
                        <a14:foregroundMark x1="22500" y1="32500" x2="22500" y2="32500"/>
                        <a14:foregroundMark x1="20000" y1="34722" x2="20000" y2="34722"/>
                        <a14:backgroundMark x1="9792" y1="70833" x2="9792" y2="70833"/>
                        <a14:backgroundMark x1="19167" y1="78611" x2="19167" y2="78611"/>
                        <a14:backgroundMark x1="30208" y1="85278" x2="30208" y2="85278"/>
                        <a14:backgroundMark x1="29792" y1="83056" x2="29792" y2="83056"/>
                        <a14:backgroundMark x1="39375" y1="84444" x2="39375" y2="84444"/>
                        <a14:backgroundMark x1="80833" y1="83611" x2="80833" y2="83611"/>
                        <a14:backgroundMark x1="75208" y1="86111" x2="75208" y2="86111"/>
                        <a14:backgroundMark x1="9375" y1="63611" x2="9375" y2="63611"/>
                        <a14:backgroundMark x1="18750" y1="20833" x2="18750" y2="20833"/>
                        <a14:backgroundMark x1="26667" y1="21944" x2="26667" y2="21944"/>
                        <a14:backgroundMark x1="10833" y1="26667" x2="10833" y2="26667"/>
                        <a14:backgroundMark x1="29167" y1="24722" x2="29167" y2="24722"/>
                        <a14:backgroundMark x1="13125" y1="43611" x2="13125" y2="43611"/>
                        <a14:backgroundMark x1="45208" y1="19444" x2="45208" y2="19444"/>
                        <a14:backgroundMark x1="41250" y1="24444" x2="41250" y2="24444"/>
                        <a14:backgroundMark x1="63125" y1="21944" x2="63125" y2="21944"/>
                        <a14:backgroundMark x1="78125" y1="31944" x2="78125" y2="31944"/>
                        <a14:backgroundMark x1="78750" y1="23056" x2="78750" y2="23056"/>
                        <a14:backgroundMark x1="15417" y1="74722" x2="15417" y2="74722"/>
                        <a14:backgroundMark x1="10000" y1="68056" x2="10000" y2="68056"/>
                        <a14:backgroundMark x1="12500" y1="68056" x2="12500" y2="68056"/>
                        <a14:backgroundMark x1="8125" y1="74722" x2="8125" y2="74722"/>
                        <a14:backgroundMark x1="13542" y1="83611" x2="13542" y2="83611"/>
                        <a14:backgroundMark x1="21250" y1="85833" x2="21250" y2="85833"/>
                        <a14:backgroundMark x1="23542" y1="79167" x2="23542" y2="79167"/>
                        <a14:backgroundMark x1="34167" y1="85000" x2="34167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662" y="2093262"/>
            <a:ext cx="2133600" cy="16002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-228600"/>
            <a:ext cx="2232249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1300" b="1" dirty="0" smtClean="0">
                <a:solidFill>
                  <a:srgbClr val="FF0000"/>
                </a:solidFill>
                <a:latin typeface=".VnAvant" pitchFamily="34" charset="0"/>
              </a:rPr>
              <a:t>4</a:t>
            </a:r>
            <a:endParaRPr lang="vi-VN" sz="41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360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64927" y="4065384"/>
            <a:ext cx="270207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4</a:t>
            </a:r>
            <a:endParaRPr lang="en-US" sz="13800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7318" y="1989138"/>
            <a:ext cx="8372908" cy="1668462"/>
            <a:chOff x="-17318" y="1989138"/>
            <a:chExt cx="8372908" cy="166846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278" b="90000" l="6042" r="94167">
                          <a14:foregroundMark x1="18125" y1="35278" x2="18125" y2="35278"/>
                          <a14:foregroundMark x1="17917" y1="38889" x2="17917" y2="38889"/>
                          <a14:foregroundMark x1="22500" y1="32500" x2="22500" y2="32500"/>
                          <a14:foregroundMark x1="20000" y1="34722" x2="20000" y2="34722"/>
                          <a14:backgroundMark x1="9792" y1="70833" x2="9792" y2="70833"/>
                          <a14:backgroundMark x1="19167" y1="78611" x2="19167" y2="78611"/>
                          <a14:backgroundMark x1="30208" y1="85278" x2="30208" y2="85278"/>
                          <a14:backgroundMark x1="29792" y1="83056" x2="29792" y2="83056"/>
                          <a14:backgroundMark x1="39375" y1="84444" x2="39375" y2="84444"/>
                          <a14:backgroundMark x1="80833" y1="83611" x2="80833" y2="83611"/>
                          <a14:backgroundMark x1="75208" y1="86111" x2="75208" y2="86111"/>
                          <a14:backgroundMark x1="9375" y1="63611" x2="9375" y2="63611"/>
                          <a14:backgroundMark x1="18750" y1="20833" x2="18750" y2="20833"/>
                          <a14:backgroundMark x1="26667" y1="21944" x2="26667" y2="21944"/>
                          <a14:backgroundMark x1="10833" y1="26667" x2="10833" y2="26667"/>
                          <a14:backgroundMark x1="29167" y1="24722" x2="29167" y2="24722"/>
                          <a14:backgroundMark x1="13125" y1="43611" x2="13125" y2="43611"/>
                          <a14:backgroundMark x1="45208" y1="19444" x2="45208" y2="19444"/>
                          <a14:backgroundMark x1="41250" y1="24444" x2="41250" y2="24444"/>
                          <a14:backgroundMark x1="63125" y1="21944" x2="63125" y2="21944"/>
                          <a14:backgroundMark x1="78125" y1="31944" x2="78125" y2="31944"/>
                          <a14:backgroundMark x1="78750" y1="23056" x2="78750" y2="23056"/>
                          <a14:backgroundMark x1="15417" y1="74722" x2="15417" y2="74722"/>
                          <a14:backgroundMark x1="10000" y1="68056" x2="10000" y2="68056"/>
                          <a14:backgroundMark x1="12500" y1="68056" x2="12500" y2="68056"/>
                          <a14:backgroundMark x1="8125" y1="74722" x2="8125" y2="74722"/>
                          <a14:backgroundMark x1="13542" y1="83611" x2="13542" y2="83611"/>
                          <a14:backgroundMark x1="21250" y1="85833" x2="21250" y2="85833"/>
                          <a14:backgroundMark x1="23542" y1="79167" x2="23542" y2="79167"/>
                          <a14:backgroundMark x1="34167" y1="85000" x2="34167" y2="8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318" y="2057400"/>
              <a:ext cx="2133600" cy="1600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278" b="90000" l="6042" r="94167">
                          <a14:foregroundMark x1="18125" y1="35278" x2="18125" y2="35278"/>
                          <a14:foregroundMark x1="17917" y1="38889" x2="17917" y2="38889"/>
                          <a14:foregroundMark x1="22500" y1="32500" x2="22500" y2="32500"/>
                          <a14:foregroundMark x1="20000" y1="34722" x2="20000" y2="34722"/>
                          <a14:backgroundMark x1="9792" y1="70833" x2="9792" y2="70833"/>
                          <a14:backgroundMark x1="19167" y1="78611" x2="19167" y2="78611"/>
                          <a14:backgroundMark x1="30208" y1="85278" x2="30208" y2="85278"/>
                          <a14:backgroundMark x1="29792" y1="83056" x2="29792" y2="83056"/>
                          <a14:backgroundMark x1="39375" y1="84444" x2="39375" y2="84444"/>
                          <a14:backgroundMark x1="80833" y1="83611" x2="80833" y2="83611"/>
                          <a14:backgroundMark x1="75208" y1="86111" x2="75208" y2="86111"/>
                          <a14:backgroundMark x1="9375" y1="63611" x2="9375" y2="63611"/>
                          <a14:backgroundMark x1="18750" y1="20833" x2="18750" y2="20833"/>
                          <a14:backgroundMark x1="26667" y1="21944" x2="26667" y2="21944"/>
                          <a14:backgroundMark x1="10833" y1="26667" x2="10833" y2="26667"/>
                          <a14:backgroundMark x1="29167" y1="24722" x2="29167" y2="24722"/>
                          <a14:backgroundMark x1="13125" y1="43611" x2="13125" y2="43611"/>
                          <a14:backgroundMark x1="45208" y1="19444" x2="45208" y2="19444"/>
                          <a14:backgroundMark x1="41250" y1="24444" x2="41250" y2="24444"/>
                          <a14:backgroundMark x1="63125" y1="21944" x2="63125" y2="21944"/>
                          <a14:backgroundMark x1="78125" y1="31944" x2="78125" y2="31944"/>
                          <a14:backgroundMark x1="78750" y1="23056" x2="78750" y2="23056"/>
                          <a14:backgroundMark x1="15417" y1="74722" x2="15417" y2="74722"/>
                          <a14:backgroundMark x1="10000" y1="68056" x2="10000" y2="68056"/>
                          <a14:backgroundMark x1="12500" y1="68056" x2="12500" y2="68056"/>
                          <a14:backgroundMark x1="8125" y1="74722" x2="8125" y2="74722"/>
                          <a14:backgroundMark x1="13542" y1="83611" x2="13542" y2="83611"/>
                          <a14:backgroundMark x1="21250" y1="85833" x2="21250" y2="85833"/>
                          <a14:backgroundMark x1="23542" y1="79167" x2="23542" y2="79167"/>
                          <a14:backgroundMark x1="34167" y1="85000" x2="34167" y2="8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7863" y="2023373"/>
              <a:ext cx="2133600" cy="1600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278" b="90000" l="6042" r="94167">
                          <a14:foregroundMark x1="18125" y1="35278" x2="18125" y2="35278"/>
                          <a14:foregroundMark x1="17917" y1="38889" x2="17917" y2="38889"/>
                          <a14:foregroundMark x1="22500" y1="32500" x2="22500" y2="32500"/>
                          <a14:foregroundMark x1="20000" y1="34722" x2="20000" y2="34722"/>
                          <a14:backgroundMark x1="9792" y1="70833" x2="9792" y2="70833"/>
                          <a14:backgroundMark x1="19167" y1="78611" x2="19167" y2="78611"/>
                          <a14:backgroundMark x1="30208" y1="85278" x2="30208" y2="85278"/>
                          <a14:backgroundMark x1="29792" y1="83056" x2="29792" y2="83056"/>
                          <a14:backgroundMark x1="39375" y1="84444" x2="39375" y2="84444"/>
                          <a14:backgroundMark x1="80833" y1="83611" x2="80833" y2="83611"/>
                          <a14:backgroundMark x1="75208" y1="86111" x2="75208" y2="86111"/>
                          <a14:backgroundMark x1="9375" y1="63611" x2="9375" y2="63611"/>
                          <a14:backgroundMark x1="18750" y1="20833" x2="18750" y2="20833"/>
                          <a14:backgroundMark x1="26667" y1="21944" x2="26667" y2="21944"/>
                          <a14:backgroundMark x1="10833" y1="26667" x2="10833" y2="26667"/>
                          <a14:backgroundMark x1="29167" y1="24722" x2="29167" y2="24722"/>
                          <a14:backgroundMark x1="13125" y1="43611" x2="13125" y2="43611"/>
                          <a14:backgroundMark x1="45208" y1="19444" x2="45208" y2="19444"/>
                          <a14:backgroundMark x1="41250" y1="24444" x2="41250" y2="24444"/>
                          <a14:backgroundMark x1="63125" y1="21944" x2="63125" y2="21944"/>
                          <a14:backgroundMark x1="78125" y1="31944" x2="78125" y2="31944"/>
                          <a14:backgroundMark x1="78750" y1="23056" x2="78750" y2="23056"/>
                          <a14:backgroundMark x1="15417" y1="74722" x2="15417" y2="74722"/>
                          <a14:backgroundMark x1="10000" y1="68056" x2="10000" y2="68056"/>
                          <a14:backgroundMark x1="12500" y1="68056" x2="12500" y2="68056"/>
                          <a14:backgroundMark x1="8125" y1="74722" x2="8125" y2="74722"/>
                          <a14:backgroundMark x1="13542" y1="83611" x2="13542" y2="83611"/>
                          <a14:backgroundMark x1="21250" y1="85833" x2="21250" y2="85833"/>
                          <a14:backgroundMark x1="23542" y1="79167" x2="23542" y2="79167"/>
                          <a14:backgroundMark x1="34167" y1="85000" x2="34167" y2="8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1463" y="1989138"/>
              <a:ext cx="2133600" cy="16002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278" b="90000" l="6042" r="94167">
                          <a14:foregroundMark x1="18125" y1="35278" x2="18125" y2="35278"/>
                          <a14:foregroundMark x1="17917" y1="38889" x2="17917" y2="38889"/>
                          <a14:foregroundMark x1="22500" y1="32500" x2="22500" y2="32500"/>
                          <a14:foregroundMark x1="20000" y1="34722" x2="20000" y2="34722"/>
                          <a14:backgroundMark x1="9792" y1="70833" x2="9792" y2="70833"/>
                          <a14:backgroundMark x1="19167" y1="78611" x2="19167" y2="78611"/>
                          <a14:backgroundMark x1="30208" y1="85278" x2="30208" y2="85278"/>
                          <a14:backgroundMark x1="29792" y1="83056" x2="29792" y2="83056"/>
                          <a14:backgroundMark x1="39375" y1="84444" x2="39375" y2="84444"/>
                          <a14:backgroundMark x1="80833" y1="83611" x2="80833" y2="83611"/>
                          <a14:backgroundMark x1="75208" y1="86111" x2="75208" y2="86111"/>
                          <a14:backgroundMark x1="9375" y1="63611" x2="9375" y2="63611"/>
                          <a14:backgroundMark x1="18750" y1="20833" x2="18750" y2="20833"/>
                          <a14:backgroundMark x1="26667" y1="21944" x2="26667" y2="21944"/>
                          <a14:backgroundMark x1="10833" y1="26667" x2="10833" y2="26667"/>
                          <a14:backgroundMark x1="29167" y1="24722" x2="29167" y2="24722"/>
                          <a14:backgroundMark x1="13125" y1="43611" x2="13125" y2="43611"/>
                          <a14:backgroundMark x1="45208" y1="19444" x2="45208" y2="19444"/>
                          <a14:backgroundMark x1="41250" y1="24444" x2="41250" y2="24444"/>
                          <a14:backgroundMark x1="63125" y1="21944" x2="63125" y2="21944"/>
                          <a14:backgroundMark x1="78125" y1="31944" x2="78125" y2="31944"/>
                          <a14:backgroundMark x1="78750" y1="23056" x2="78750" y2="23056"/>
                          <a14:backgroundMark x1="15417" y1="74722" x2="15417" y2="74722"/>
                          <a14:backgroundMark x1="10000" y1="68056" x2="10000" y2="68056"/>
                          <a14:backgroundMark x1="12500" y1="68056" x2="12500" y2="68056"/>
                          <a14:backgroundMark x1="8125" y1="74722" x2="8125" y2="74722"/>
                          <a14:backgroundMark x1="13542" y1="83611" x2="13542" y2="83611"/>
                          <a14:backgroundMark x1="21250" y1="85833" x2="21250" y2="85833"/>
                          <a14:backgroundMark x1="23542" y1="79167" x2="23542" y2="79167"/>
                          <a14:backgroundMark x1="34167" y1="85000" x2="34167" y2="8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1990" y="1994050"/>
              <a:ext cx="2133600" cy="1600200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870954" y="4115535"/>
            <a:ext cx="270207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3</a:t>
            </a:r>
            <a:endParaRPr lang="en-US" sz="13800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90800" y="4090460"/>
            <a:ext cx="270207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2</a:t>
            </a:r>
            <a:endParaRPr lang="en-US" sz="13800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6827" y="4065385"/>
            <a:ext cx="270207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1</a:t>
            </a:r>
            <a:endParaRPr lang="en-US" sz="13800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6573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J01885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288"/>
            <a:ext cx="9144000" cy="636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tre 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30463"/>
            <a:ext cx="65913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752600" y="914400"/>
            <a:ext cx="5786438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b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endParaRPr lang="en-US" sz="3600" b="1" kern="10" dirty="0">
              <a:ln w="22225">
                <a:solidFill>
                  <a:schemeClr val="accent2"/>
                </a:solidFill>
                <a:prstDash val="solid"/>
              </a:ln>
              <a:solidFill>
                <a:srgbClr val="00CC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3276600" y="0"/>
            <a:ext cx="2343150" cy="106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6085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304800" y="39469"/>
            <a:ext cx="8458200" cy="646331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72400" y="52101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4800" y="5181600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8382000" y="5972175"/>
            <a:ext cx="327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1" name="Picture 30" descr="dong-ho-bao-thuc-17065_1_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72400" y="5181600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63" name="Group 23562"/>
          <p:cNvGrpSpPr/>
          <p:nvPr/>
        </p:nvGrpSpPr>
        <p:grpSpPr>
          <a:xfrm>
            <a:off x="339436" y="1022237"/>
            <a:ext cx="2632364" cy="2106148"/>
            <a:chOff x="339436" y="1022237"/>
            <a:chExt cx="2632364" cy="2106148"/>
          </a:xfrm>
        </p:grpSpPr>
        <p:grpSp>
          <p:nvGrpSpPr>
            <p:cNvPr id="23559" name="Group 23558"/>
            <p:cNvGrpSpPr/>
            <p:nvPr/>
          </p:nvGrpSpPr>
          <p:grpSpPr>
            <a:xfrm>
              <a:off x="339436" y="1022237"/>
              <a:ext cx="2632364" cy="2106148"/>
              <a:chOff x="339436" y="941852"/>
              <a:chExt cx="2632364" cy="2106148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339436" y="942975"/>
                <a:ext cx="2632364" cy="2105025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23556" name="Picture 2355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2273" b="92235" l="10000" r="90000">
                            <a14:foregroundMark x1="62667" y1="34091" x2="62667" y2="34091"/>
                            <a14:backgroundMark x1="61667" y1="90341" x2="61667" y2="9034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500" y="941852"/>
                <a:ext cx="2057400" cy="1810512"/>
              </a:xfrm>
              <a:prstGeom prst="rect">
                <a:avLst/>
              </a:prstGeom>
            </p:spPr>
          </p:pic>
        </p:grpSp>
        <p:sp>
          <p:nvSpPr>
            <p:cNvPr id="23561" name="Oval 23560"/>
            <p:cNvSpPr/>
            <p:nvPr/>
          </p:nvSpPr>
          <p:spPr>
            <a:xfrm>
              <a:off x="2211027" y="2391244"/>
              <a:ext cx="589323" cy="5893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tx2">
                      <a:lumMod val="50000"/>
                    </a:schemeClr>
                  </a:solidFill>
                </a:rPr>
                <a:t>1</a:t>
              </a:r>
              <a:endParaRPr lang="vi-VN" sz="4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23570" name="Group 23569"/>
          <p:cNvGrpSpPr/>
          <p:nvPr/>
        </p:nvGrpSpPr>
        <p:grpSpPr>
          <a:xfrm>
            <a:off x="3542348" y="1032785"/>
            <a:ext cx="4730043" cy="3344179"/>
            <a:chOff x="3542348" y="1032785"/>
            <a:chExt cx="4730043" cy="3344179"/>
          </a:xfrm>
        </p:grpSpPr>
        <p:sp>
          <p:nvSpPr>
            <p:cNvPr id="23564" name="Trapezoid 23563"/>
            <p:cNvSpPr/>
            <p:nvPr/>
          </p:nvSpPr>
          <p:spPr>
            <a:xfrm>
              <a:off x="4843391" y="1054100"/>
              <a:ext cx="3429000" cy="2161149"/>
            </a:xfrm>
            <a:prstGeom prst="trapezoid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23569" name="Group 23568"/>
            <p:cNvGrpSpPr/>
            <p:nvPr/>
          </p:nvGrpSpPr>
          <p:grpSpPr>
            <a:xfrm>
              <a:off x="3542348" y="1032785"/>
              <a:ext cx="4468091" cy="3344179"/>
              <a:chOff x="3171125" y="837871"/>
              <a:chExt cx="5249135" cy="3842864"/>
            </a:xfrm>
          </p:grpSpPr>
          <p:pic>
            <p:nvPicPr>
              <p:cNvPr id="23568" name="Picture 2356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71125" y="1632735"/>
                <a:ext cx="3048000" cy="3048000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29981" y="837871"/>
                <a:ext cx="3048000" cy="3048000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72260" y="1533821"/>
                <a:ext cx="3048000" cy="3048000"/>
              </a:xfrm>
              <a:prstGeom prst="rect">
                <a:avLst/>
              </a:prstGeom>
            </p:spPr>
          </p:pic>
        </p:grpSp>
      </p:grpSp>
      <p:sp>
        <p:nvSpPr>
          <p:cNvPr id="60" name="Oval 59"/>
          <p:cNvSpPr/>
          <p:nvPr/>
        </p:nvSpPr>
        <p:spPr>
          <a:xfrm>
            <a:off x="6241898" y="2502522"/>
            <a:ext cx="589323" cy="5893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vi-VN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23574" name="Group 23573"/>
          <p:cNvGrpSpPr/>
          <p:nvPr/>
        </p:nvGrpSpPr>
        <p:grpSpPr>
          <a:xfrm>
            <a:off x="3989388" y="3498850"/>
            <a:ext cx="3429000" cy="3124200"/>
            <a:chOff x="3989388" y="3498850"/>
            <a:chExt cx="3429000" cy="3124200"/>
          </a:xfrm>
        </p:grpSpPr>
        <p:grpSp>
          <p:nvGrpSpPr>
            <p:cNvPr id="12" name="Group 11"/>
            <p:cNvGrpSpPr/>
            <p:nvPr/>
          </p:nvGrpSpPr>
          <p:grpSpPr>
            <a:xfrm>
              <a:off x="3989388" y="3498850"/>
              <a:ext cx="3429000" cy="3124200"/>
              <a:chOff x="27709" y="977900"/>
              <a:chExt cx="3429000" cy="3124200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27709" y="977900"/>
                <a:ext cx="3429000" cy="312420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27709" y="1131887"/>
                <a:ext cx="3429000" cy="2742478"/>
                <a:chOff x="27709" y="1131887"/>
                <a:chExt cx="3429000" cy="2742478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ackgroundRemoval t="10000" b="924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" y="1131887"/>
                  <a:ext cx="1991360" cy="1422400"/>
                </a:xfrm>
                <a:prstGeom prst="rect">
                  <a:avLst/>
                </a:prstGeom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backgroundRemoval t="10000" b="924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65349" y="1194593"/>
                  <a:ext cx="1991360" cy="1422400"/>
                </a:xfrm>
                <a:prstGeom prst="rect">
                  <a:avLst/>
                </a:prstGeom>
              </p:spPr>
            </p:pic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backgroundRemoval t="10000" b="924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709" y="2297978"/>
                  <a:ext cx="1991360" cy="1422400"/>
                </a:xfrm>
                <a:prstGeom prst="rect">
                  <a:avLst/>
                </a:prstGeom>
              </p:spPr>
            </p:pic>
            <p:pic>
              <p:nvPicPr>
                <p:cNvPr id="46" name="Picture 45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backgroundRemoval t="10000" b="924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40658" y="2451965"/>
                  <a:ext cx="1991360" cy="1422400"/>
                </a:xfrm>
                <a:prstGeom prst="rect">
                  <a:avLst/>
                </a:prstGeom>
              </p:spPr>
            </p:pic>
          </p:grpSp>
        </p:grpSp>
        <p:sp>
          <p:nvSpPr>
            <p:cNvPr id="61" name="Oval 60"/>
            <p:cNvSpPr/>
            <p:nvPr/>
          </p:nvSpPr>
          <p:spPr>
            <a:xfrm>
              <a:off x="6766719" y="4832221"/>
              <a:ext cx="589323" cy="5893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2">
                      <a:lumMod val="50000"/>
                    </a:schemeClr>
                  </a:solidFill>
                </a:rPr>
                <a:t>4</a:t>
              </a:r>
              <a:endParaRPr lang="vi-VN" sz="4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23573" name="Group 23572"/>
          <p:cNvGrpSpPr/>
          <p:nvPr/>
        </p:nvGrpSpPr>
        <p:grpSpPr>
          <a:xfrm>
            <a:off x="160954" y="3358138"/>
            <a:ext cx="4169274" cy="3506842"/>
            <a:chOff x="160954" y="3358138"/>
            <a:chExt cx="4169274" cy="3506842"/>
          </a:xfrm>
        </p:grpSpPr>
        <p:sp>
          <p:nvSpPr>
            <p:cNvPr id="23571" name="Regular Pentagon 23570"/>
            <p:cNvSpPr/>
            <p:nvPr/>
          </p:nvSpPr>
          <p:spPr>
            <a:xfrm>
              <a:off x="160954" y="3425102"/>
              <a:ext cx="3303588" cy="2970213"/>
            </a:xfrm>
            <a:prstGeom prst="pent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3572" name="Picture 23571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22442" b="81628" l="1512" r="502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216" y="3358138"/>
              <a:ext cx="2361731" cy="236173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22442" b="81628" l="1512" r="502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8497" y="3746932"/>
              <a:ext cx="2361731" cy="2361731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22442" b="81628" l="1512" r="502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256" y="4503249"/>
              <a:ext cx="2361731" cy="2361731"/>
            </a:xfrm>
            <a:prstGeom prst="rect">
              <a:avLst/>
            </a:prstGeom>
          </p:spPr>
        </p:pic>
      </p:grpSp>
      <p:sp>
        <p:nvSpPr>
          <p:cNvPr id="67" name="Oval 66"/>
          <p:cNvSpPr/>
          <p:nvPr/>
        </p:nvSpPr>
        <p:spPr>
          <a:xfrm>
            <a:off x="1812748" y="3866878"/>
            <a:ext cx="589323" cy="5893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lang="vi-VN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35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35000">
              <a:schemeClr val="tx2">
                <a:lumMod val="20000"/>
                <a:lumOff val="8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304800" y="228600"/>
            <a:ext cx="8458200" cy="1015663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1" dirty="0" err="1" smtClean="0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Câu</a:t>
            </a:r>
            <a:r>
              <a:rPr lang="en-US" sz="3000" b="1" dirty="0" smtClean="0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2: 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vi-VN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ở vị trí thứ mấy trong dãy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vi-VN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000" b="1" dirty="0" smtClean="0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 </a:t>
            </a:r>
            <a:endParaRPr lang="en-US" sz="3000" b="1" dirty="0">
              <a:solidFill>
                <a:srgbClr val="FFFF00"/>
              </a:solidFill>
              <a:latin typeface=".VnAvant" pitchFamily="34" charset="0"/>
              <a:cs typeface="Times New Roman" pitchFamily="18" charset="0"/>
            </a:endParaRP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72400" y="52101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72400" y="52101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1" name="Picture 30" descr="dong-ho-bao-thuc-17065_1_1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24800" y="5181600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>
          <a:xfrm>
            <a:off x="1916737" y="3940773"/>
            <a:ext cx="2037737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 2</a:t>
            </a:r>
            <a:endParaRPr lang="vi-VN" sz="13000" dirty="0"/>
          </a:p>
        </p:txBody>
      </p:sp>
      <p:sp>
        <p:nvSpPr>
          <p:cNvPr id="39" name="Rectangle 38"/>
          <p:cNvSpPr/>
          <p:nvPr/>
        </p:nvSpPr>
        <p:spPr>
          <a:xfrm>
            <a:off x="3370531" y="3926918"/>
            <a:ext cx="2501006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0" b="1" dirty="0" smtClean="0">
                <a:solidFill>
                  <a:srgbClr val="FF000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   3</a:t>
            </a:r>
            <a:endParaRPr lang="vi-VN" sz="13000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79592" y="3940773"/>
            <a:ext cx="1117614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1</a:t>
            </a:r>
            <a:endParaRPr lang="vi-VN" sz="13000" dirty="0"/>
          </a:p>
        </p:txBody>
      </p:sp>
      <p:sp>
        <p:nvSpPr>
          <p:cNvPr id="32" name="Rectangle 31"/>
          <p:cNvSpPr/>
          <p:nvPr/>
        </p:nvSpPr>
        <p:spPr>
          <a:xfrm>
            <a:off x="5402663" y="3926918"/>
            <a:ext cx="2501006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0" b="1" dirty="0" smtClean="0">
                <a:solidFill>
                  <a:srgbClr val="FF000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   </a:t>
            </a:r>
            <a:r>
              <a:rPr lang="en-US" sz="13000" b="1" dirty="0" smtClean="0">
                <a:solidFill>
                  <a:schemeClr val="accent1">
                    <a:lumMod val="50000"/>
                  </a:schemeClr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4</a:t>
            </a:r>
            <a:endParaRPr lang="vi-VN" sz="13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Câu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229600" y="30734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568" y="1447800"/>
            <a:ext cx="1587820" cy="2711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30" y="1408211"/>
            <a:ext cx="1542437" cy="269710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732" y="1439260"/>
            <a:ext cx="1542437" cy="269710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021" y="1422066"/>
            <a:ext cx="1542437" cy="2697106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78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  <p:bldP spid="38" grpId="0"/>
      <p:bldP spid="39" grpId="0"/>
      <p:bldP spid="40" grpId="0"/>
      <p:bldP spid="3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Wave 39"/>
          <p:cNvSpPr/>
          <p:nvPr/>
        </p:nvSpPr>
        <p:spPr>
          <a:xfrm rot="6975169">
            <a:off x="4021810" y="2893555"/>
            <a:ext cx="6167364" cy="669648"/>
          </a:xfrm>
          <a:prstGeom prst="wav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Wave 38"/>
          <p:cNvSpPr/>
          <p:nvPr/>
        </p:nvSpPr>
        <p:spPr>
          <a:xfrm rot="6289525">
            <a:off x="38947" y="2595488"/>
            <a:ext cx="5475771" cy="669648"/>
          </a:xfrm>
          <a:prstGeom prst="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304800" y="52626"/>
            <a:ext cx="8458200" cy="861774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2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Bé hãy tìm con đường thứ mấy giúp bạn thỏ về đến nhà?</a:t>
            </a:r>
            <a:endParaRPr lang="en-US" sz="25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52101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52101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1" name="Picture 30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5181600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Wave 32"/>
          <p:cNvSpPr/>
          <p:nvPr/>
        </p:nvSpPr>
        <p:spPr>
          <a:xfrm rot="7132810">
            <a:off x="3103904" y="3469945"/>
            <a:ext cx="4200164" cy="764974"/>
          </a:xfrm>
          <a:prstGeom prst="wav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038600" y="609600"/>
            <a:ext cx="2491596" cy="2971800"/>
            <a:chOff x="5562600" y="805178"/>
            <a:chExt cx="2491596" cy="2971800"/>
          </a:xfrm>
        </p:grpSpPr>
        <p:sp>
          <p:nvSpPr>
            <p:cNvPr id="34" name="Rectangle 33"/>
            <p:cNvSpPr/>
            <p:nvPr/>
          </p:nvSpPr>
          <p:spPr>
            <a:xfrm>
              <a:off x="5562600" y="1719578"/>
              <a:ext cx="2438400" cy="2057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/>
            <p:cNvSpPr/>
            <p:nvPr/>
          </p:nvSpPr>
          <p:spPr>
            <a:xfrm>
              <a:off x="5615796" y="805178"/>
              <a:ext cx="2438400" cy="9144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606396" y="2862578"/>
              <a:ext cx="533400" cy="914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920596" y="2288538"/>
              <a:ext cx="365760" cy="35814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368396" y="2294888"/>
              <a:ext cx="381000" cy="35814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4419600" y="5886271"/>
            <a:ext cx="14766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   3</a:t>
            </a:r>
            <a:endParaRPr lang="vi-VN" sz="7200" dirty="0"/>
          </a:p>
        </p:txBody>
      </p:sp>
      <p:sp>
        <p:nvSpPr>
          <p:cNvPr id="43" name="Rectangle 42"/>
          <p:cNvSpPr/>
          <p:nvPr/>
        </p:nvSpPr>
        <p:spPr>
          <a:xfrm>
            <a:off x="1600200" y="5519647"/>
            <a:ext cx="7024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1</a:t>
            </a:r>
            <a:endParaRPr lang="vi-VN" sz="7200" dirty="0"/>
          </a:p>
        </p:txBody>
      </p:sp>
      <p:pic>
        <p:nvPicPr>
          <p:cNvPr id="44" name="Picture 3" descr="C:\Users\Administrator\Desktop\Giang b1\tải xuống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86" b="98661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873" y="4872679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Wave 44"/>
          <p:cNvSpPr/>
          <p:nvPr/>
        </p:nvSpPr>
        <p:spPr>
          <a:xfrm rot="7079616">
            <a:off x="5990832" y="3408145"/>
            <a:ext cx="4670014" cy="669648"/>
          </a:xfrm>
          <a:prstGeom prst="wav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914714" y="5715000"/>
            <a:ext cx="14766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   4</a:t>
            </a:r>
            <a:endParaRPr lang="vi-VN" sz="7200" dirty="0"/>
          </a:p>
        </p:txBody>
      </p:sp>
      <p:sp>
        <p:nvSpPr>
          <p:cNvPr id="47" name="Rectangle 46"/>
          <p:cNvSpPr/>
          <p:nvPr/>
        </p:nvSpPr>
        <p:spPr>
          <a:xfrm>
            <a:off x="2743200" y="5733871"/>
            <a:ext cx="14766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   </a:t>
            </a:r>
            <a:r>
              <a:rPr lang="en-US" sz="7200" b="1" dirty="0" smtClean="0">
                <a:solidFill>
                  <a:srgbClr val="00B0F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2</a:t>
            </a:r>
            <a:endParaRPr lang="vi-VN" sz="7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49865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2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500"/>
                            </p:stCondLst>
                            <p:childTnLst>
                              <p:par>
                                <p:cTn id="1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500"/>
                            </p:stCondLst>
                            <p:childTnLst>
                              <p:par>
                                <p:cTn id="13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  <p:bldP spid="33" grpId="0" animBg="1"/>
      <p:bldP spid="42" grpId="0"/>
      <p:bldP spid="43" grpId="0"/>
      <p:bldP spid="45" grpId="0" animBg="1"/>
      <p:bldP spid="46" grpId="0"/>
      <p:bldP spid="47" grpId="0"/>
      <p:bldP spid="4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3100</TotalTime>
  <Words>166</Words>
  <Application>Microsoft Office PowerPoint</Application>
  <PresentationFormat>On-screen Show (4:3)</PresentationFormat>
  <Paragraphs>66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.VnAvant</vt:lpstr>
      <vt:lpstr>Arial</vt:lpstr>
      <vt:lpstr>Calibri</vt:lpstr>
      <vt:lpstr>Times New Roman</vt:lpstr>
      <vt:lpstr>Office Theme</vt:lpstr>
      <vt:lpstr>1_Office Theme</vt:lpstr>
      <vt:lpstr>          Lĩnh vực phát triển nhận thức      </vt:lpstr>
      <vt:lpstr>Dạy trẻ đếm và nhận biết số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nhận thức  Bộ môn: Làm quen với toán  Đề tài   : Đếm đến 3. Nhận biết các                  nhóm có 3 đối tượng.  Lứa tuổi: Mẫu giáo nhỡ 4-5 tuổi  Thời gian: 25 – 30 phút  Giáo viên: Nguyễn Thị Tiếp</dc:title>
  <dc:creator>Admin</dc:creator>
  <cp:lastModifiedBy>Admin</cp:lastModifiedBy>
  <cp:revision>193</cp:revision>
  <dcterms:created xsi:type="dcterms:W3CDTF">2016-10-17T08:30:31Z</dcterms:created>
  <dcterms:modified xsi:type="dcterms:W3CDTF">2021-01-11T02:19:15Z</dcterms:modified>
</cp:coreProperties>
</file>