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81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2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04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06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13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3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4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4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6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9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9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E6258-5A77-4324-8940-081CB6175F31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8BE0E-4DF1-48F6-8FE0-E75C9B414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29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BsSPOn7qNg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Qmea6hpYTw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4229" y="1196752"/>
            <a:ext cx="215206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THƠ:</a:t>
            </a:r>
          </a:p>
        </p:txBody>
      </p:sp>
      <p:sp>
        <p:nvSpPr>
          <p:cNvPr id="5" name="Rectangle 4"/>
          <p:cNvSpPr/>
          <p:nvPr/>
        </p:nvSpPr>
        <p:spPr>
          <a:xfrm>
            <a:off x="2987824" y="4437112"/>
            <a:ext cx="59076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(Nguyễn Hồng Kiên)</a:t>
            </a:r>
            <a:endParaRPr lang="en-US" sz="5400" b="1" cap="none" spc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890E3C-E94F-4E7B-A3E9-9A563218BC2B}"/>
              </a:ext>
            </a:extLst>
          </p:cNvPr>
          <p:cNvSpPr txBox="1"/>
          <p:nvPr/>
        </p:nvSpPr>
        <p:spPr>
          <a:xfrm>
            <a:off x="1475656" y="188640"/>
            <a:ext cx="6192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ỜNG MẦM NON CHIM ÉN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FB59D6-9563-43CB-BD18-8F43C9F31030}"/>
              </a:ext>
            </a:extLst>
          </p:cNvPr>
          <p:cNvSpPr txBox="1"/>
          <p:nvPr/>
        </p:nvSpPr>
        <p:spPr>
          <a:xfrm>
            <a:off x="4283968" y="5589240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GV: Nguyễn Ly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C3</a:t>
            </a:r>
          </a:p>
        </p:txBody>
      </p:sp>
    </p:spTree>
    <p:extLst>
      <p:ext uri="{BB962C8B-B14F-4D97-AF65-F5344CB8AC3E}">
        <p14:creationId xmlns:p14="http://schemas.microsoft.com/office/powerpoint/2010/main" val="1221272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hlinkClick r:id="rId3"/>
          </p:cNvPr>
          <p:cNvSpPr/>
          <p:nvPr/>
        </p:nvSpPr>
        <p:spPr>
          <a:xfrm>
            <a:off x="1907704" y="2348880"/>
            <a:ext cx="49371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Video đi sắm Tết</a:t>
            </a:r>
          </a:p>
        </p:txBody>
      </p:sp>
    </p:spTree>
    <p:extLst>
      <p:ext uri="{BB962C8B-B14F-4D97-AF65-F5344CB8AC3E}">
        <p14:creationId xmlns:p14="http://schemas.microsoft.com/office/powerpoint/2010/main" val="1438537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24084" cy="6858000"/>
          </a:xfrm>
        </p:spPr>
      </p:pic>
    </p:spTree>
    <p:extLst>
      <p:ext uri="{BB962C8B-B14F-4D97-AF65-F5344CB8AC3E}">
        <p14:creationId xmlns:p14="http://schemas.microsoft.com/office/powerpoint/2010/main" val="3632966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4139952" y="4549676"/>
            <a:ext cx="4172937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Hoa đào trước ngõ</a:t>
            </a:r>
          </a:p>
          <a:p>
            <a:pPr algn="ctr"/>
            <a:r>
              <a:rPr lang="en-US" sz="3600" b="1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Cười vui sáng hồng</a:t>
            </a:r>
          </a:p>
          <a:p>
            <a:pPr algn="ctr"/>
            <a:r>
              <a:rPr lang="en-US" sz="3600" b="1" cap="none" spc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Hoa mai trong vườn</a:t>
            </a:r>
          </a:p>
          <a:p>
            <a:pPr algn="ctr"/>
            <a:r>
              <a:rPr lang="en-US" sz="3600" b="1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Rung rinh cánh trắng</a:t>
            </a:r>
            <a:endParaRPr lang="en-US" sz="3600" b="1" cap="none" spc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6577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67744" y="4524429"/>
            <a:ext cx="3560270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Sân nhà đầy nắng</a:t>
            </a:r>
          </a:p>
          <a:p>
            <a:pPr algn="ctr"/>
            <a:r>
              <a:rPr lang="en-US" sz="3600" b="1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Mẹ phơi áo hoa</a:t>
            </a:r>
          </a:p>
          <a:p>
            <a:pPr algn="ctr"/>
            <a:r>
              <a:rPr lang="en-US" sz="3600" b="1" cap="none" spc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Em dán tranh gà</a:t>
            </a:r>
          </a:p>
          <a:p>
            <a:pPr algn="ctr"/>
            <a:r>
              <a:rPr lang="en-US" sz="3600" b="1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Ông treo câu đối</a:t>
            </a:r>
            <a:endParaRPr lang="en-US" sz="3600" b="1" cap="none" spc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1130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Rectangle 6"/>
          <p:cNvSpPr/>
          <p:nvPr/>
        </p:nvSpPr>
        <p:spPr>
          <a:xfrm>
            <a:off x="5381432" y="5106136"/>
            <a:ext cx="376256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Tết đang vào nhà</a:t>
            </a:r>
          </a:p>
          <a:p>
            <a:pPr algn="ctr"/>
            <a:r>
              <a:rPr lang="en-US" sz="3600" b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Sắp thêm một tuổi</a:t>
            </a:r>
          </a:p>
          <a:p>
            <a:pPr algn="ctr"/>
            <a:r>
              <a:rPr lang="en-US" sz="3600" b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Đất trời nở hoa</a:t>
            </a:r>
            <a:endParaRPr lang="en-US" sz="3600" b="1" cap="none" spc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8602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42675" y="2967335"/>
            <a:ext cx="46586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3"/>
              </a:rPr>
              <a:t>Banana ChaCha</a:t>
            </a:r>
            <a:endParaRPr lang="en-US" sz="5400" b="1" cap="none" spc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7604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82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Admin</cp:lastModifiedBy>
  <cp:revision>5</cp:revision>
  <dcterms:created xsi:type="dcterms:W3CDTF">2021-01-17T12:30:10Z</dcterms:created>
  <dcterms:modified xsi:type="dcterms:W3CDTF">2022-12-22T12:58:20Z</dcterms:modified>
</cp:coreProperties>
</file>