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92" r:id="rId3"/>
    <p:sldId id="272" r:id="rId4"/>
    <p:sldId id="271" r:id="rId5"/>
    <p:sldId id="294" r:id="rId6"/>
    <p:sldId id="275" r:id="rId7"/>
    <p:sldId id="290" r:id="rId8"/>
    <p:sldId id="266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6B58865-E0F4-4CA2-8B76-20DC3F169112}">
          <p14:sldIdLst>
            <p14:sldId id="256"/>
            <p14:sldId id="292"/>
            <p14:sldId id="272"/>
          </p14:sldIdLst>
        </p14:section>
        <p14:section name="Untitled Section" id="{43B08B20-9B9E-49D2-9442-503206E277F5}">
          <p14:sldIdLst>
            <p14:sldId id="271"/>
            <p14:sldId id="294"/>
            <p14:sldId id="275"/>
            <p14:sldId id="290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  <a:srgbClr val="EA46D3"/>
    <a:srgbClr val="FDEF33"/>
    <a:srgbClr val="FDAB33"/>
    <a:srgbClr val="2FC9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2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9B5404-E1FD-4619-972D-C2A1A5C0AFB1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ADEFEF-C490-47BC-812F-166F2CB45B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424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DEFEF-C490-47BC-812F-166F2CB45B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20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DEFEF-C490-47BC-812F-166F2CB45B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60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DEFEF-C490-47BC-812F-166F2CB45B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10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DEFEF-C490-47BC-812F-166F2CB45B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33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DEFEF-C490-47BC-812F-166F2CB45B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33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DEFEF-C490-47BC-812F-166F2CB45B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79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DEFEF-C490-47BC-812F-166F2CB45B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41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6BB4-D98D-4C51-8C5A-6C723413E2C1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44B-1A76-4A17-806B-D50BA8CA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7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6BB4-D98D-4C51-8C5A-6C723413E2C1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44B-1A76-4A17-806B-D50BA8CA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72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6BB4-D98D-4C51-8C5A-6C723413E2C1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44B-1A76-4A17-806B-D50BA8CA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64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6BB4-D98D-4C51-8C5A-6C723413E2C1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44B-1A76-4A17-806B-D50BA8CA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04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6BB4-D98D-4C51-8C5A-6C723413E2C1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44B-1A76-4A17-806B-D50BA8CA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5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6BB4-D98D-4C51-8C5A-6C723413E2C1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44B-1A76-4A17-806B-D50BA8CA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45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6BB4-D98D-4C51-8C5A-6C723413E2C1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44B-1A76-4A17-806B-D50BA8CA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54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6BB4-D98D-4C51-8C5A-6C723413E2C1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44B-1A76-4A17-806B-D50BA8CA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73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6BB4-D98D-4C51-8C5A-6C723413E2C1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44B-1A76-4A17-806B-D50BA8CA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45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6BB4-D98D-4C51-8C5A-6C723413E2C1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44B-1A76-4A17-806B-D50BA8CA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888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6BB4-D98D-4C51-8C5A-6C723413E2C1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D644B-1A76-4A17-806B-D50BA8CA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65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0000">
              <a:schemeClr val="accent1">
                <a:lumMod val="5000"/>
                <a:lumOff val="95000"/>
              </a:schemeClr>
            </a:gs>
            <a:gs pos="8000">
              <a:schemeClr val="accent1">
                <a:lumMod val="45000"/>
                <a:lumOff val="55000"/>
              </a:schemeClr>
            </a:gs>
            <a:gs pos="93000">
              <a:schemeClr val="accent1">
                <a:lumMod val="45000"/>
                <a:lumOff val="55000"/>
              </a:schemeClr>
            </a:gs>
            <a:gs pos="92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D6BB4-D98D-4C51-8C5A-6C723413E2C1}" type="datetimeFigureOut">
              <a:rPr lang="en-US" smtClean="0"/>
              <a:t>12/22/2022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D644B-1A76-4A17-806B-D50BA8CA5E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3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4.jp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139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90" y="587386"/>
            <a:ext cx="9555471" cy="543339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GD &amp; ĐT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Quận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Long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b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702" y="1586525"/>
            <a:ext cx="9144000" cy="689114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NHẬN THỨC</a:t>
            </a:r>
          </a:p>
          <a:p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99390" y="3084443"/>
            <a:ext cx="11993217" cy="689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034798" y="1363294"/>
            <a:ext cx="1881809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/>
          <p:cNvSpPr txBox="1">
            <a:spLocks/>
          </p:cNvSpPr>
          <p:nvPr/>
        </p:nvSpPr>
        <p:spPr>
          <a:xfrm>
            <a:off x="3617888" y="4692292"/>
            <a:ext cx="6254981" cy="1615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</a:t>
            </a:r>
            <a:r>
              <a:rPr lang="en-US" sz="2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Quỳnh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Ly</a:t>
            </a:r>
          </a:p>
          <a:p>
            <a:pPr algn="l"/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</a:t>
            </a:r>
            <a:r>
              <a:rPr lang="en-US" sz="2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MGB C3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034747" y="3805782"/>
            <a:ext cx="6122504" cy="689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3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3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1592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00"/>
    </mc:Choice>
    <mc:Fallback xmlns="">
      <p:transition spd="slow" advTm="406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4106488" y="1546166"/>
            <a:ext cx="4006734" cy="4671753"/>
          </a:xfrm>
          <a:prstGeom prst="flowChartConnector">
            <a:avLst/>
          </a:prstGeom>
          <a:solidFill>
            <a:srgbClr val="2FC9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13909" y="0"/>
            <a:ext cx="3783676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571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Connector 3"/>
          <p:cNvSpPr/>
          <p:nvPr/>
        </p:nvSpPr>
        <p:spPr>
          <a:xfrm>
            <a:off x="2253360" y="1079657"/>
            <a:ext cx="2795717" cy="3492342"/>
          </a:xfrm>
          <a:prstGeom prst="flowChartConnector">
            <a:avLst/>
          </a:prstGeom>
          <a:solidFill>
            <a:srgbClr val="2FC9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454988" y="92765"/>
            <a:ext cx="6584313" cy="61553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88025">
            <a:off x="173378" y="1772725"/>
            <a:ext cx="1376145" cy="15107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8150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54"/>
    </mc:Choice>
    <mc:Fallback xmlns="">
      <p:transition spd="slow" advTm="32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48148E-6 L 0.05365 -0.00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2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0.62161 -0.003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1" y="-18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xuat hien 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7 -0.0192 L 0.06263 0.3385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98" y="178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xuat hien 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56" y="-594"/>
            <a:ext cx="12193057" cy="6858594"/>
          </a:xfrm>
          <a:prstGeom prst="rect">
            <a:avLst/>
          </a:prstGeom>
        </p:spPr>
      </p:pic>
      <p:sp>
        <p:nvSpPr>
          <p:cNvPr id="4" name="Flowchart: Connector 3"/>
          <p:cNvSpPr/>
          <p:nvPr/>
        </p:nvSpPr>
        <p:spPr>
          <a:xfrm>
            <a:off x="3823855" y="1294935"/>
            <a:ext cx="3308464" cy="3993753"/>
          </a:xfrm>
          <a:prstGeom prst="flowChartConnector">
            <a:avLst/>
          </a:prstGeom>
          <a:solidFill>
            <a:srgbClr val="2FC91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3823854" y="1294935"/>
            <a:ext cx="3308465" cy="3993753"/>
          </a:xfrm>
          <a:prstGeom prst="flowChartConnector">
            <a:avLst/>
          </a:prstGeom>
          <a:solidFill>
            <a:srgbClr val="2FC915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022385" y="256589"/>
            <a:ext cx="7771975" cy="852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63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457"/>
    </mc:Choice>
    <mc:Fallback xmlns="">
      <p:transition spd="slow" advTm="704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6"/>
          <a:stretch/>
        </p:blipFill>
        <p:spPr>
          <a:xfrm>
            <a:off x="0" y="0"/>
            <a:ext cx="12261796" cy="691178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4142" y="0"/>
            <a:ext cx="3469167" cy="70441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3773047" y="1835863"/>
            <a:ext cx="4390052" cy="351360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220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180"/>
    </mc:Choice>
    <mc:Fallback xmlns="">
      <p:transition spd="slow" advTm="118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16"/>
          <a:stretch/>
        </p:blipFill>
        <p:spPr>
          <a:xfrm>
            <a:off x="0" y="0"/>
            <a:ext cx="12261796" cy="691178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5126" y="0"/>
            <a:ext cx="8140920" cy="704418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Isosceles Triangle 4"/>
          <p:cNvSpPr/>
          <p:nvPr/>
        </p:nvSpPr>
        <p:spPr>
          <a:xfrm>
            <a:off x="3773047" y="1845800"/>
            <a:ext cx="4390052" cy="351360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3773047" y="1845801"/>
            <a:ext cx="4390052" cy="3513607"/>
          </a:xfrm>
          <a:prstGeom prst="triangle">
            <a:avLst/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3773047" y="1897246"/>
            <a:ext cx="2195026" cy="3462162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30" idx="4"/>
          </p:cNvCxnSpPr>
          <p:nvPr/>
        </p:nvCxnSpPr>
        <p:spPr>
          <a:xfrm>
            <a:off x="5968073" y="1845801"/>
            <a:ext cx="2195026" cy="3513607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5" idx="2"/>
            <a:endCxn id="30" idx="4"/>
          </p:cNvCxnSpPr>
          <p:nvPr/>
        </p:nvCxnSpPr>
        <p:spPr>
          <a:xfrm>
            <a:off x="3773047" y="5359408"/>
            <a:ext cx="4390052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itle 1"/>
          <p:cNvSpPr txBox="1">
            <a:spLocks/>
          </p:cNvSpPr>
          <p:nvPr/>
        </p:nvSpPr>
        <p:spPr>
          <a:xfrm>
            <a:off x="1097280" y="2937375"/>
            <a:ext cx="3325091" cy="6552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002060"/>
                </a:solidFill>
              </a:rPr>
              <a:t>3 </a:t>
            </a:r>
            <a:r>
              <a:rPr lang="en-US" sz="5400" b="1" dirty="0" err="1">
                <a:solidFill>
                  <a:srgbClr val="002060"/>
                </a:solidFill>
              </a:rPr>
              <a:t>cạnh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156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8180"/>
    </mc:Choice>
    <mc:Fallback xmlns="">
      <p:transition spd="slow" advTm="1181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 thanh xuat hien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0" grpId="0" animBg="1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" t="2353" b="9412"/>
          <a:stretch/>
        </p:blipFill>
        <p:spPr>
          <a:xfrm>
            <a:off x="0" y="0"/>
            <a:ext cx="12532659" cy="6858000"/>
          </a:xfrm>
          <a:prstGeom prst="rect">
            <a:avLst/>
          </a:prstGeom>
        </p:spPr>
      </p:pic>
      <p:sp>
        <p:nvSpPr>
          <p:cNvPr id="7" name="Flowchart: Connector 6"/>
          <p:cNvSpPr/>
          <p:nvPr/>
        </p:nvSpPr>
        <p:spPr>
          <a:xfrm>
            <a:off x="3437745" y="1494406"/>
            <a:ext cx="2397790" cy="2980499"/>
          </a:xfrm>
          <a:prstGeom prst="flowChartConnector">
            <a:avLst/>
          </a:prstGeom>
          <a:solidFill>
            <a:srgbClr val="FDE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8"/>
          <p:cNvSpPr/>
          <p:nvPr/>
        </p:nvSpPr>
        <p:spPr>
          <a:xfrm>
            <a:off x="6807576" y="1407122"/>
            <a:ext cx="2668931" cy="287339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7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36"/>
    </mc:Choice>
    <mc:Fallback xmlns="">
      <p:transition spd="slow" advTm="208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0"/>
          <a:stretch/>
        </p:blipFill>
        <p:spPr>
          <a:xfrm>
            <a:off x="0" y="0"/>
            <a:ext cx="12192000" cy="7010400"/>
          </a:xfr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1459509"/>
            <a:ext cx="11582400" cy="2323987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err="1">
                <a:solidFill>
                  <a:srgbClr val="FF0000"/>
                </a:solidFill>
              </a:rPr>
              <a:t>Bé</a:t>
            </a:r>
            <a:r>
              <a:rPr lang="en-US" sz="8800" b="1" dirty="0">
                <a:solidFill>
                  <a:srgbClr val="FF0000"/>
                </a:solidFill>
              </a:rPr>
              <a:t> </a:t>
            </a:r>
            <a:r>
              <a:rPr lang="en-US" sz="8800" b="1" dirty="0" err="1">
                <a:solidFill>
                  <a:srgbClr val="FF0000"/>
                </a:solidFill>
              </a:rPr>
              <a:t>cùng</a:t>
            </a:r>
            <a:r>
              <a:rPr lang="en-US" sz="8800" b="1" dirty="0">
                <a:solidFill>
                  <a:srgbClr val="FF0000"/>
                </a:solidFill>
              </a:rPr>
              <a:t> </a:t>
            </a:r>
            <a:r>
              <a:rPr lang="en-US" sz="8800" b="1" dirty="0" err="1">
                <a:solidFill>
                  <a:srgbClr val="FF0000"/>
                </a:solidFill>
              </a:rPr>
              <a:t>hát</a:t>
            </a:r>
            <a:r>
              <a:rPr lang="en-US" sz="8800" b="1" dirty="0">
                <a:solidFill>
                  <a:srgbClr val="FF0000"/>
                </a:solidFill>
              </a:rPr>
              <a:t> </a:t>
            </a:r>
            <a:r>
              <a:rPr lang="en-US" sz="8800" b="1" dirty="0" err="1">
                <a:solidFill>
                  <a:srgbClr val="FF0000"/>
                </a:solidFill>
              </a:rPr>
              <a:t>nào</a:t>
            </a:r>
            <a:r>
              <a:rPr lang="en-US" sz="8800" b="1" dirty="0">
                <a:solidFill>
                  <a:srgbClr val="FF0000"/>
                </a:solidFill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115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219"/>
    </mc:Choice>
    <mc:Fallback xmlns="">
      <p:transition spd="slow" advTm="251219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FOLDER_UPDATED" val="1"/>
  <p:tag name="ISPRING_FIRST_PUBLISH" val="1"/>
  <p:tag name="ISPRING_SCORM_RATE_SLIDES" val="0"/>
  <p:tag name="ISPRING_SCORM_PASSING_SCORE" val="80.000000"/>
  <p:tag name="ISPRING_ULTRA_SCORM_COURSE_ID" val="F5468BC9-410C-42D2-B362-811EB462CA1A"/>
  <p:tag name="ISPRINGONLINEFOLDERID" val="0"/>
  <p:tag name="ISPRINGONLINEFOLDERPATH" val="Content List"/>
  <p:tag name="ISPRINGCLOUDFOLDERID" val="0"/>
  <p:tag name="ISPRINGCLOUDFOLDERPATH" val="Repository"/>
  <p:tag name="ISPRING_OUTPUT_FOLDER" val="E:\elearning 2018"/>
  <p:tag name="ISPRING_PRESENTERDATA_0" val="TMOqIFRo4buLIFBoxrDGoW5n||bGVwaHVvbmcueHhidEBnbWFpbC5jb20=||e0ZGN0RDQzM1LTMwQzAtNDE4My1BRUNFLTIyMTEwMTE4RUFCRn0=||SVNQUklOR19QUkVTRU5URVJfUEhPVE9fMA==|MQ==||SVNQUklOR19QUkVTRU5URVJfUEhPVE9fMQ==|MDk2Mzc3MTk4Mw=="/>
  <p:tag name="ISPRING_PRESENTER_PHOTO_3" val="gif|R0lGODlhMQHJAXAAACH5BAEAAP8ALAAAAAAxAckBh/f//+/3/////+/3987Ove//97W1nJyEayEp&#10;KbWtnK2chDExOhkZGbWljCkpKSkxMebv7zpCQs7W1jo6Mb2UhM7Fxa2Mc7W9vd7v5kJKQiEhIZRz&#10;WqWMc7W1rWNSQhAhIa2Uc8WcjPf398XOvYRzWrW9pd69pc69pc7WxUpSe87e1ox7a4RrWu/v5sWt&#10;jJxza8W1pWNaUsXFzt7e5s61nGN7jN7e1oRaUpSUjMW9vbW9zmNrpcWlnL293mNrc7XW3nuEjCkx&#10;Y2NacyExOs6cjJylrd5rQkJCOsXFra2MhK2ctc7F3lJalN5zUiEpGcVrQrVjWkpSWnNzjHtzc3Nr&#10;rZTW7zo6Y4yUpWNrjK2l1lqM1tbWxSkxIbW9tYyEjGMpY4xaY4y15rVzc1pKMbWtjN6c1pSMc3NS&#10;QubevTpSexA6GSFSc0JSjIytzr3mKZyllBm9Whm9GYRSQr2tGb0hteZrIdbv9zpKY62cnGNrYzox&#10;IWNztc7m3uYQIRAhECk6KYRrSowhY+alStbexebe3lK13lK1nL3e3nN7pYSllFLm3lLmnBnm3hnm&#10;nBm13hm1nFq9Wlq9GWMZpWMZ3r1jtYzFpd6cc73me+/mKYSEvd6lnMXWtc7F1t5re+YQc70h5hnv&#10;WhnvGRmEOhmEEEpCIUpzlCGE7++tGe8htToZ3iGExRAZ3oRSnIyE5t7ejOZCIb0QIVqEOhkQYxmE&#10;lGOEazohMeZ7Qr2lSozeQozeEBCEY2NK3r1j5kIZY4whMVrvWozvnFrvGZQZpZQZ3u9jtb29c1qE&#10;EL3mtebv3mMpOr2UczpK3uZCc+8h5r0Qc4whEBBK3t6tjEKEYxlSlK2lc4ycQozezoxSGbVCIb1r&#10;GYylEBAQMWMhEEJCQpRK3u9j5joZnBAZnAgQGUIZGbVCa5Sla4SEpTFCOubma9693ozea4xzGd7F&#10;vcW9jISlrSEQECkpMSEhEL3WxRApKe/m997FxRBSQvf/9wgQCP//9ykQMc69vSEpMffe9xkIGQAA&#10;AAj/AAUIHEiQIAQIBQcig7AQGQYbDx/asDGIosVBKDJqzIhxY4WMHyts+ohiJAECFVCaPHkyJcuX&#10;MGPKfMmOAIqaMFEQWGmzp06W9TahCCqy3smgRGfK/Kl0Z9CmS0+iGblJpssRMgjIwCoDxRJ5Mn4U&#10;cYcISyk2KdioPZtmDZs0b9PILQX37FosTJjsYIIFCyJzF5SMqHABK4ELJxETGLEY6syECSHkgyCi&#10;smSElCEQ0oyMnkQbKkCDrlhBBUYVKDqiCLlxY0+UJD+O0CkyJWPGtk/edsxbJE7eJ3+apIq0au2q&#10;v4HDZKy86eCVt7Ee0yFDXsZD1WXoqGSuBpY0dkul/yglHnzdumzO2k0hN0VfJjXMyShSRAniCxW2&#10;ykA8+HDiw/uMcN9iAxboHwGQDYSQACIgQwgyIjAooWUMMUQIBhENgsEg6ZimQj2mrWZDa6uBlNEm&#10;WY0w2DGrjbTicVvZtlt0wenW2EvMWbUJO6s5RpVLO7EWXG1B/ugcS8zNqGJjszGZE0oxqehSBSqq&#10;KIN+XYGlQxFX1FBDCmCyt8Y0cpUZ1zRxwfUWG0ywl0ZfPtTgThEX/FCBHRhcSViVAjJW2D4EBAgo&#10;AUgo5t+gBJQwwgmE/qegQBESZFk9NhAyYWUNbtZZRBBBpCEKI4a6EWokmlhbSF0RWYGQTIbUX0tG&#10;2v94Y44vEbVJUjEB+dJILRIwiEpFDWerrjgeiaRISMrKknG8RoclVvKAJc8F9LlTQynf0VXmtmqh&#10;md55ZJL3lntY+IAIfTpwpd9D+d02II4q8veSofH+J+BLCUYaYT70OIhQhCLkY5kIBzmIATIQfRba&#10;iKCCOqJqGKnWmjwilQRSBSyWROVtx9XGWIvEOnkjTMUha9OUVQE3yK1CETkUT7MimeRJWdXImEm7&#10;jdxSf1hZqWK0KMhD3ViIeIlFemmaJxcb07ClllppjBdmCj5gAcQV9F0pwzH79SlDBewypsOB/71b&#10;qJ8slXDgoMwBilhBAEMK6UKYAjxwC5lVCNGFEIH/GlpoKKhQwYiCB17BICSV6FGJGK+KksaDSVki&#10;SoMx7qJStOqoK8wwddyScCbzqhugV50U4HIpJwm5kj1rdWXPI+ggtNA6uAOEl9iWOY2baq6prZlI&#10;v9VmnFdgTZ0Mh1Qgj4pj86niDDbIZjragb6E6AhILHY9f2ojhgT2COY7UN3kVwZhg5MddFCnES0M&#10;akWtMVxaa6wpPrk8BFB88o9VUTzSMblaDJVklRJihewkK0HBq4CEESClbFkFtBGRcpQ55gzwNVCy&#10;EWNSlD+RWOcQQjtGG8gijbTQRVu/owuZ0JQGb7WwTGzpCyLmRKfCbKUwhklXgEZwusJMZDUDWlIP&#10;//3EmO4REW2FMl1jChO+8UnoUvQIWPkwlZkGVQgCnZqIDfgwkb8NwkOjQlypUCADoZSRcTpp0uOE&#10;RJsILiZWxDLJATunMQjG6kcmK+AD9fiRYmlwWWm0SeSqxB8cXilaKtBB7RBBnraMaVsvDBeZvgXD&#10;b+UFTPGhT2GUt5V4ERJH/OHhSX7IFMTssG1JClD21Oaf7Nmre6sU3/jOZxkHPUgELSDYZAhWIYck&#10;rH2isQGIKBW41NAPJELRCEnyp8HVHKM2z+zYJn7UKwy65EQau9xLKuay4zwlgyvbHJFM0iNl8TBn&#10;PemPSDr5NawsgYw/EBrRriUXMkFyhShkYSlYaP9P91DNB1dIxAUKA0TY9YlPAlwSk6zUt5SY8kbe&#10;i+iSFFMYRiGGlf6hVYImxCBCVKYFLUADIQgxCMoIbDK7pAwhPCORiPhNNKgxzUdIRapjaqQruKHY&#10;5BznkjJ+hH8VQEOPUlaxG12TKdIUCeKAypRtco4l0tTg6ZI1mPw8U0rHuIB1VAAWaxShaL/71hpe&#10;uE/zMO2Fa7InmsTjAyYkogjHS6fzxqYYFZ1uSfea6Cijp0AmGaoxiKLo9NA2AlYGcR+yHMiDFkvS&#10;CtTjfCg9CMEashlOcaqLWoQfiOxnImeG5Jk2SaYAUaSx2jBFJ02l3MkcYzEisURjaJgjsDISE17/&#10;lVMrMhkMfrhmJU5yVTtKsBZewPMWFnarnpE8a1tamDQ21AARxlOB1nzmn3f952wZpZVivga46opy&#10;iYcp4n8IhUMkBHZRJ8HuRhkEsEHUgxBoqMeqJkKZuu2SlwVbn8ImwkUVAK41NbWp4vr4nBaViFcr&#10;ISfmgMU5IKXWJUbKHLBem8HjgHJjCo0RGeUh3R9Qqzs+OAt70mRPtsCFhXB5ZFmjlgImlKIGmbjA&#10;8VbTyU/+lWwwESxCFzOCTYDmtoWESQ+RNKhQBvGc/tlopARSD/x8xAYLuWX5UMrLzjgkIhhSwYYe&#10;ghrCNWxE81OmR2xSkqz0CJkHrtiZL2hhBL4s/yU8qaMduYlBne0UOrBa1QZ5asNDVgCEWyLLl5S2&#10;LRVua4UvrCcb1vBIcmFtoIcgo/OWaFcK5giHVZJVfxCzFa2UBswUnJ7b7Jo2vbotUKJkomLWKyEI&#10;DGIfHHqIpsjHoAAEgJf5aIhmsPgZDDjsxxQhVUcQF2DF6ZSbLbMcbRU3Wwj+BM4go2adldrHlhkJ&#10;ZaqizeU8htV0fS071LJWevjyNN2hVZLKlctYC+2Dq8FVqxnJin4yzRi2ae9eO2SJvD5Jah6rKHCg&#10;rlco6509A9VVlPViDkXFt2RKOQgZeCNfPtgbMMmkVH0LwbKnuDyidLg3poMzpsj1t+zF+STa3f8E&#10;akxeNqwgudy1uMpJrBrTuJP5zGdfAwt9ymKXuKzF54dWNCRh6KUa0MlOXK1SjSda6ejcVVbW1eu9&#10;FcqfkJMRx6mW+qCKXN2u0zXJ643QrivDIIHJjeyYYtBlKLMQhvRrIpf9L+AYVjjDkSjZfKRNi36l&#10;MdpWzppx3h9RdEKV1BJn5sh2LYYNg6VpXUDQ2WqPz7v1NHsy7Q5DT08KMnn0CtgpP5RzXvYYM3rt&#10;OSlnbRt9Xu0VHeZsBQW+9uuBXHkB2hPqXohhFJKdHLvD7CfsAslHpaT4xCXHjXySqfIVeQ13LYZq&#10;EEv4YkcO19kBo1aZZBYKgyOY2myGLJwsaeD/a+qITGTRqqnzxtKVFNmlGoQ4LUlbQwq89ZY1GDrR&#10;y5X/ix+dKudNGq+6oSSNoSg8Nl5MhE75lhhog0ME8BC/8ifz0m+pFl4pUhgWmC5YUQFLoEg6oARK&#10;piD1sCBOxF4chSmRlTe71hD00Cn9JSqkMRqBEzE2ZVodIxy2AjKBBCsuB1UqkUEUBiUsEyyls0GL&#10;UWPZoR1jcS28AzVLAxfA04RkMlbyhxZ9AQSAcQHfZhPLIyWdJC+nNzOFZU5PdyD7Rm8KpTOIATby&#10;5S5rs4DZszEDtR9dky4ypkhKUARtkAnmgAisNhBocHxyE4hxIwCYITAEU2X0wHxbBnt/80Oi/5Ia&#10;1CdmJsds1/dTIKNQx1FOClUSu5JUT5UsWYFDfSZjF3AF1kIXR9OEb0EXxQU1T7MWUdMe8MF/YJEl&#10;1OVp6BQzizIz88J6SJZjGeVQCrh7zJEagtNvZXMoGUiKWIGFHFgfRWAO5pAJiEAFiIAIewB8hGgD&#10;+gI3gliCAbB2VlQhluUpo+EhD1Mag8Ahx0QShfdstwJVrlGDCORatOFU9QCPMZEiAmclA7UlRXA7&#10;URA1cbFuqxhJ3PI0YMImWLB5WRNmOCUlZliPAWhOqIckpaeMuJde8KIsG8N1YPMreWVKVBIg+CEg&#10;hUGHOkAtbVAEepgJe3CNe7AHO0AFO1CTff9IiBVACGYnKYFYgpVxUpeBX1GGIRTBKR/yIaJSDxCj&#10;EUKRTMsUHNYWWkTRTU11WzLBP09BJPyYH/swUFixkkXgfmBSHmmAeUOHf8ulJm3SYn5RH9z1Z2DR&#10;Lv63HMoiMhdJI/cmM3bJJ/mGaXV5OIhTNlTyOtpRh3bYklyCjTuQCTWwAzEZkzZ5kzS5Ax8IKauy&#10;IN1YfGdHceFIiLqUN8iAMJe1IVskfaYRMevIGojTmgbWE0HVR4+DgwzWHKnxOQXEJyc5UBdQAldw&#10;O1+ClmXJO0vzNOtmT2VyB+UiBfaxKsXULot3kQWYM/+jaTHDJKVHWIZSe13HY3+1ewK0FUv/gBo3&#10;RAB0JSD74XkdkAUuCQSROZM1MJmQiQg3WZ/2mZNYtCpklxCb2ZkBc2vpkz5YlIgt9UXmGD0d90Wb&#10;pUwNVCJilImiMyTYh5UE8Ew40xg80Tg4tx8yxiVXUDQ+kAJ5ACaSV0nAYxdrCRfmAlcyMJ7OuSq5&#10;EV68yIsjwzm5qDbiBV71RmQ6g073QT0yKgOgsSo6UAF0tZIdSB/UuAfUaJ+UWZmVCZn1uQd5YZnr&#10;NXG4RIhY6kRLxlGXgikBcHEFgwwzYJQYUhGN2DDrmBr5OGwkIUbYRFtCUmBFVSM6EzMywnjSsR9c&#10;YjR3EAVg0pBhgnni8YqQNDUhajXuoEjS/9IVqwEWsMMfrgSAejkzHpMs/oapdxpKTsKdoQR6UCVv&#10;iDE26VIaP3AlgaEDV7CHiJAJmXCT1iil8jmlUhqlpUClt2qlkKEvQfmTPjmC/il2WooMAopFpJlF&#10;EyF9CkoRaroaDWoq5YRaq1VOKcGPNLIxRZh+qNqhSegdUiMe3zoeh1qWb3EH4uF+NfBoRRAW0nWM&#10;gHlRjcJKCnVO33N7tbVQM2JOUMckFqWAmlat5hk7PaMfe6IDh7AEMsCef4GN1MiYTuqke1AKekGl&#10;FMsEFFufeZGThMCU9fVErNaNQYkZhFgA+aU+l9WCg+OIb/oRYrRUpvWUXFkVz6E8rXKhPv9Fl9FS&#10;HdNSBJWQCF5CLmw1NWAykIeKFkKLLUAwJ3GoHV4TqYdRAtxpejyUndmJodNZkRokgPk6ddXDl/dS&#10;Y1SSLmK7Hx2oA+bgkqz6qvS5F/IZpbUKmRZLk1Eqt3qxA2xSCpeZDwWQDju5n/y5q0AZAKAZmlbk&#10;LxfCKV82OBjBrA8zFGs6FBmRj6xBg6ClGzqhP3yyNTYEFh3qDlhQA0b7LWXJYmkRBeBKouwxHnFS&#10;A1KQCFhTQwPFs4oSuyVQBCUAtYViXoqyD4pSr99DegNYgFVrnbmIPU8HhjJ6G4DibYVppFxBGBeQ&#10;BYpJFtRYvQ87q5RpsXW7F3D7sHUrsen/0Rc5GTATl5MMR3ECcGsHkWv5dTDMB3dz90PwY4zV52bZ&#10;lGbVukHMAanqpwPHMBYfWgOFhhbgerpCSzUpAKhgsrpYA7UcWgn0UbsGgAcDdbu1mwC3ewEnUHtF&#10;dFG9eS84Siuqhz1JQiNJ8ruaei/1Si9akUPZqjVlm4fRaA41mQlU4Lb2Oatya58Wy731WQoYK7EN&#10;2Rf+5AN9KAIFAKze6Ks+GTeXkQ8BWjCaEhEtiKaiQhJMKZjUFxtoxCsuAVpKR0hI2q3fworlEa5U&#10;U6glhMBVUwrA6bqahJK1WwQdUARvcMeJYAZesMdeoMdvgAd3XAIYbLtQa8ElYF4dyRy9/7u1oVSv&#10;JcyLo3c6o5Z+RvoDK6mY10gF1UsFNjmZUvCwoEyl2eukLnaTTIA0DSkeqhyi7mG+HuvKI2g3aReO&#10;UVwwb7dfoZIOqUERDQqnieOOL6s8hckVYSlPpxiuacKKB5wC0lAu/1QDVmgOQEAfM3wFb2DN1vwG&#10;RZAAXoADU5AHeTAF7UYLQEALZuAD4AwE35wH5uzHGHwBHdABGfw9JwC82pWRjWIjjpyRriR75YmF&#10;iKkEeaiHa7sHn1yTe3DDk+m2UYq9exGleRHRZoEWbOIDbBCiVeMDGa3R46vESyxLIEswhCgQ+VWU&#10;CYNZzydTDMMwEROJsXEqvKWz/0gtjP9EHr9zHuqxFqVQQqWQqHDiJe72m9JsDq77mzjgBUBw1Dig&#10;zrTgAx4QBVGQAU8dAx6QATEAzlEQC+CcBzFw1eEMBF6QAPJMyB+cKHgFvOmVaYtRcCdBgGadaapG&#10;JVhIpElavXv4qp0MqzgMyvU5q1WaF2zCBniBLWEStGax0T3d0+53xGlXvq9sviHtmWuXX1nka5hF&#10;GvNLIrEBlWQkzIeEPPNhLV/iHeqhHsTFHuDq0+USJ+3mbh7qfj5AzsXzBktdzuKMzlwd1RHQDQuw&#10;AOdwBBkQ3FFAC7SwzsRtBrSw1exsBnqMAzggyLibKNJNIMJbkfasb9PzUFlhpNE7Fg3/q7YK7aTY&#10;W5lMMJnlfd5Vyr2XxASsvMAL3NPvB9sNWTVRoNGw3Yf8Qjd+C8u/OiGCO5TjuBDsoyELI3287KzQ&#10;xxG/HDTCHE/y9JvX8iWqHL7fqnnY4lzk4gNTAM1AcDUdXjzuFwXgrNHorNFAoNEingFREAMZEAEL&#10;oAe+rQdH4NvnENwx8M1m8AaJsALrrNxbPQXIndQJYADzDCjAO6m5eBjmJUqEYZ6uY4czXI01OeVT&#10;bpMzaZ/kXbfnTQXbG9ES3SZ3ILQhNtoITDXl4h32zdqwXQMe3WqUchD9zcRtfnyyLI4NgQEXUhEW&#10;0UW63LgKLmacBNr7AeIR7mJmcegS/3sWh81WpTCirA0EUmAORw3WHV7iUA3VfwrVKh4Bux0FLj4E&#10;vh0B57AAXNDb5wDjNA7cVp0BXJ0HsXDVMfDqLM7iVj0FJFDOzj3kSLDrYRgd9QxL003dTlakdxiN&#10;11jDNanDsjqZXA7RXK7eWu7lQguoGM3GVIOuab7a2I7tJy7nBDE4hBBxbe7KxheU/50+VqZf7DN3&#10;Choa80OeXsFVihRuRYPoiJ4e6mHRbZzRa97hOn7HV+DcrosDuH3pfxoBd3AOnL7wvc0PDs8FoN7b&#10;vT0BpP7iFE/j55DxCh/crL7VNp4BGZ8BJEDOZoADb4DBSUSAXpjPqPaVvpekV7DJUv+Q11BKmVOe&#10;0OeNsVqu84AtqFMDqFiwxkGfqNIQYiS+7XEiBXFy4lLQ4R0e5wADAWCzELl0mZD9pSKNghXCNxKx&#10;MP7lX8WkAu/kX3YSaIlQNIX+YhN9NGYxHmaBLeWy2k1v8vTxBkpwu3aszQQPzpnO2wq/8KMO6qDO&#10;BbXABfzgAHowBDCO6jA+6n/g2y++AH+gBxpf4x8Pzsnd1a9uzkt98occhvmsGDh6HwOlBHdovWsL&#10;mZPJCg3dw1yu0Bb77HqhF3hR+22p79au0f8UotjeF3nA+2reblJAzupcA0jd4V7gq10qAIfTL/Ww&#10;37C8/IIYIWE6lBDQLweB52b6N/H/Pp5kj4S2UwN78FzjD5kvZuj2nhb63m7tNgVAUPJX4AV3/Aa1&#10;O/92jNXdEAXdwOkL4OIAcW7BEIJcFnDhomEIPwcKNXDRcy7iQT0L/lAcwuXPkIjn/pw7lyEDyAwx&#10;8ogsOSUPLRJAcCRIUOICkgsERhAgcILAhRH7COwrEhTRUESZduyggvRo0h17mCTdA5XKUyZOj+5g&#10;klUIFiYpUmDx6iOFWB+lyI4di0VsDR9t27Jl6wNujSlAfACpC0QvkEQurwgALABCYAEiCkMYRI+Q&#10;DRuDCxOGHFnyY8OVRQQQMRhCPgidkUEgBBqDDQwqbMxQoQK1Ch06Lly5gqhGjT1A/4gi2jObSY3d&#10;pbBgMYtlNhB3e728qVTkzRscy98USbAcB16TETJEiZB9QYQFAjkmXKCBXy0uDB040KNwyIIFerhk&#10;tKgnI0KDH/V8BOmR5DmTeUKuXMmMRHAooQSdkOhphJtOUPCCIswxRwoqJmTqqgmRSiqpp6aaqiqq&#10;sMrKqzvYCMsrtNDyASwfpBGLlrjcmk2uKWqQghYp9sJRLy9w4BEIL2B7AzDDAhtSSAhEqCyfyZZk&#10;UkgnkRTssMyQoeczDGa40gY+VFjiEBmyKAI2otyRrcwaZDuTiR18C45GIK4owsHlzFmuBCWic+6N&#10;DoIqIQEg8ogi0OwG5U6ggcAbQmkDDeRLdFGF+IGovYzkkw+hQ4e46I/3OgLpj5FQiiIWkfrLoyUF&#10;iiiwhBGQoImACmraJxMJqZDiKlYsbGqqqKja46gPu2KjKxPDwiIKs1DEgsWx2FJLLh/ymEsuWnLM&#10;0Qsf9cIhkSveSET/uaCefCxcJJMssklzwS3MMswK6AyCz5DBEjU+fpBBhzDdge0KMsm8jbYzESll&#10;thp2qMGcOC9AuISg8lxuR7zMMWOKKcxYzocYYhApCpG4Y69j9t5zNNHwHuKHI/kO2nS+8h5K+Y+N&#10;7mPvonOOCCkklEaNJY8YaDGjOZlKwCnonmSIkCmmej1qFzWV4hUrENkgcdgTxRqrLLmqTtFZGJ1l&#10;yy4gbqwWhx15vCKRN4AMKs44SwhAXCcPI4SQzI4k8lzJygV3sHENaxeCK7eU4QclLmijCHcOPxwR&#10;28wZyl8gckNECkTcKUIHGZZQoYIRLnguT7G9mIKWiaedwq08Tjrp/7qNuzsHvowWkk8hByA1SIPz&#10;1ntIg/AQcogj2ue7VL8j8KtZpPwyON0k0Y8zsCYCaBrhVURoPfpWpLLydemstk/BihTu+N6rKFAk&#10;Kw+zsoa2rWaF43rGavXqy6+y53+Oz4MPlkEGAfLBrLK3kTySktLlGLstqUhD4luUAsCu0WDuBz2o&#10;V1AK545MTM4c+5rcUGyDCDhdIH8VSI08NKew6EQHOs7h0dnwgpfkAUp1GbDHESIwBEO9rlLi0R0X&#10;GkIehaQnIUNwwO6A6B6DICRR7pnPRgQikU59inijAtTpeHYcVOFkBEC7gBLMcaELXWUHt8JeCkIE&#10;PvClYHwmcksasf+2FvXJBS7OulFecDSdvsAmW96yk4MUdoE96kAeqUmNHfo3LrcRBkmhWQzeChgZ&#10;BKZLAG3rTJZ+UIEf/EAeF2hN4TKBuCtskoOKe1MHZRBCFMhDBpobgXIS0BxUnaAIzfFCApSDAzMk&#10;L1CCEskfIiDDJQ4kdq8TT3r4ASmHOEBkimrIEcVDzB+CDCGt08PwMOWyTunHUyEJVCxI5ZLmJGAm&#10;++CJFqdXKwupKUQpYIP37lDGM1KtLVM7XxtLpzW60EUKcsSRtXCQLzyqTY9xcs3lTKkCDPChNHaw&#10;QZSghLcDVqAC9DjNIiGjSMo8cm4BgMAM+MCHLgXuBzqwhr3spUn/MVHONZY7RAUOgYIKsPSU8thc&#10;EQywnJjso0B4SMBxEnCFKfQnUBlDyR0yoJ3uzKdk6AFiefihO0VBKj0HyZ18kkkpG74HIUt9XabO&#10;wQWQcIpmN0PJxZDXH4oVCGE6GAqItCKsrpTRe2hsFlrysMY0vkgtcfwatfRihjftE1/d2iPC4lQJ&#10;y8ngj4A0qEFngCU+zMAOeiOkZSoKgcZI9Fzl0oxgAoCBgmIucPlrjQ7aINq0uQNhF5ikl1bKUhHK&#10;AwUKuiJMmFOEnihsOUAwg7VOB6ifRiEGGhOqdSLQy4EckyALGGZ6jIlDhZSHC7Ugph4cYMRFAdOq&#10;zeUIpt5zkWka/2Rm+SHJzXa224nhYE8XyIQQMCQEcwpBamjEWtXoSk+u3VNHe3XJ2Mi2raAk52AO&#10;8qcOKoC50hBYNXywgR00+reEbiYAnKno3hxpWQMSyX+DwShGFbxRPoRWpA6y10e7hDkbqAAFmTux&#10;DFDA0tdeETovQQJOoqMAL4DudCrhreo0loFuDDcCd8hOQbY6EN0REYiyQ2oQbSeelSXKIFCdD8l+&#10;+JD5TNPKNOQqSLJ8vAzkLHShc5gZhHIU9R6lVlk5Y1rgmka3qEUtbLmnFLwgBb7id5/7zFfZ7CdY&#10;VAXlAvLw0h9HuSXUaGmxqilNapaQvwu0a2+EzEc6BgGlt1G4Sf+QfCQEAoBRejh2XjI4hIfp9YMt&#10;ldgGKDg1iU9cgWOo+JQ76dMbDMDHEjCHR16Y1rOedcvrRKEbOx7UOYY75IzQ7j2Jml3tHjIyfjw1&#10;mM819rKb21yIVHkjNMQUyjLSuj9w6lPX2e3OpuMFc+AAEVi4nhfB0pV3Fot8b87ai+x732v96Gyd&#10;Q9VzZKI2Pwv4B6mZAQp+UJqCYomzqNGoCkyZv80ZVgWegWy6RJCPCgziSJT2n6UNSSRMY1TTV1rs&#10;og+hAjts9EogPw1jSDOIQZR4EC1taYP6hKoCvZKvZrhCxHabY43tuMd3CMmg2EOQ2CE3u+H5pXOJ&#10;mVyQLbXJ7sn/HUd6Z9XsumcjGzkIfK4+s5v5lhY6o0WPzMC4Wl2ICVJgAljScqwVwfuNUvAB2HDE&#10;1yvceTlpK8LgTju4SmDSlCtV7MlncJrREJRLKsifDDzoxxOrwOQqeJejMxMlh8pNwpVmEkUZuT/A&#10;OLgAHoeAHa4k+s2enDSnL43KS1yPU7MUtn2KCR+jk8I3+Ol0Qrhlz32NHV8LOzu9bN11i10p2DF1&#10;IcE8PjGRrXxnziMh9KmyEVUW/eCzzmYZ01kecIutM6NdQmfvirHO8pu72tO+1tIRj/bprfop4WCb&#10;EyzCLkdygAte8CXOnA5GoPgRoADwBEUwPkC1FXMV0viMzMgH/yRJQJywPAXUPI0Dl03LjAzbtArs&#10;DI/DEsagLNVjjIpbMRSQAfiTJaApAVryGSV4Ay84nUDxAF+7jm7oBh7rMULpJZlxMn7IukZJJipL&#10;j0Q5pt0hGfQgJipTKudyrg+wKmd6nSTUiCXCj5H4LZPQiylgHCwgp7M7ChVJixiJszi7Fh+psW2B&#10;DbyTPw9CGL3Ln5GzA8PTksYiqMFLBxBUPISxCRUDJPwzrFOTgWPQozeoiYqzAUJABmQQAUIsAHCq&#10;BzQAoItzm0bKOMyrqHBRKMNQEkKCAHbpm0GcAWQ4PdMwDVQ7tf1TEJwokM3hKxxAlQvAgWcBlBYM&#10;lF+bwQjQGP8apKHuKK4pe4+DOIiley6HcBQgLKaMYDIk9MUPwCp+UAMmE8YlvJRjYyLrqxnfyoPS&#10;mQIp8L60y0I3S5E3kwI3MY4aMwc9SxsH4YnTMsf5UzgF8xv7K7R0eJULcKUO8AmHGgQMODEQLAEV&#10;a7hKUJVaMwCzih5QdJcqEQECiIkZKIwWCI1HLJeGLCCGEpJH24x3UQxkEEQb4ETVMzGHWjHNKYIT&#10;uIAE4KvaqwQcwDHegkVf67HtIBShM5TWybqSGQhJaRRIGabnI4+SIZml8iGS0QA1GKaH+ABhfL55&#10;gJQldDKk3Lb1EIiJCC9pjIJ2U6+pxIqqwYJqlDM5I7fp0LP/N9A7c8SksESpLXG8xjK4xYKodFAB&#10;hAGKEtgHGNiHfTgBuMSJAezIN1AxeVAOJFAYVtmEv0yVgFyClhNECADJeiBEJKGHSfOfA3oMvZHE&#10;yxIXy+AbzvCMKqEs0VA507CBlvrAEfCmWquLN7g5nTGJ34LBV8SOoSIUIPu97pCZmcwu7vIlZGuU&#10;REkuh1C+3sEhJyPGIXA+fpgHRRG+h3C+JawUmPQI+WiiXouCuVIfdNuKHWijbryRK/gR/mq/s+JO&#10;D5KBLRG9N+SsACi5hLMBHegAmXhLuGTPt4zL9mw5lluxUryiY1gxNECDTchPNEhFVQnICsBIQmCH&#10;iquHfMgH/4skAAJqpAn7H4lyxEcDoM9AJIscjdEosQ+EuZrDg/ICAp6xmN3CjgiARRj8NVkU0Rgk&#10;Ko4RiCdzxtp0iN3BQd1UFD1YqpFJiKgjGaIsjw/QgHloFKOkMt/snY9pHSuLiOzQvSgQArFIMx9g&#10;Nyusi3x5jq8EsbMaOfrjrJM7uCtJjdY4LRhQAk1wT02AATElU03QBHYQUxiAgUS0AflkqU0gABQY&#10;hP3UzzstgfTkIwVRsQoQxHpgOQIAoM68vP+RwLZxTEjcuEaszIsrRHcRjYtsvXowsRWLqQSYlukQ&#10;HZXYNV8blFkMrh7DjhItlOGyxdchuvUgMuSqnaViiN101f8f+iUcpTJj7NEbBc4pO0pknDaqqzYa&#10;ujbfk8XcC5SxYIK3uJFwvAKZaI16CUsPutK/MbiDSw0QDKgPErD3NFMe4IEzRdO3NNM0fVOWA1SW&#10;k8/9PAb9PAb8NCuZ4AkFqThkYIdBqIcEPdDFwIy6GRKMmkRFzTxwgdBCFIEJtciMBMXMMY0KiAmT&#10;7Bm+wrG6wBgRzQ4Y/L1e+7XrGJRatEWYzC5och0aHaaGCA9XlbJhGplEQcLhbCaH2FFh7FHs6iGj&#10;pLr1oLpLqYglGtZbMqMUgE4poJMOatY/q5fGczzHMrgtoRf48ztA44NDuKQL6IBuRdOpNdN9oNqp&#10;ZVNALVf/c61TO8VPV0ADV9gEPfVPAjglOsWACtDaxASNyKooSNo0TWubh6ybCNubI2lb0NhADnw5&#10;FAiKfXJYM/i67PstEyWUHvs11STV7bAI9uglbGvco1qI9Ug2hQgP3GQuXMShYUpGYkpG3wSZG7wq&#10;rKI6RimI50PKiV2A3DMjuZACOOkW+XNaUKOkQ+gox0MB1+Cj3T0GhZOHY9ABPnSQ5FACMNWEbrVa&#10;NcVaNCWCMoWBE5hXrsXPO0WDdd0EscXeArGpzZlTOgUNAohPQkjAiVuojMMMTXO0yUjU9X0SCCXE&#10;QaSSjGQMT2ypPuERM/CBHump3wI2EWXN7HjBlAxRGsLZ/1O1iPWgzZNpD5INj4Zg2WbzQYcAytwx&#10;Ri4wSqcbyp90ughOSuyyqkopGZDJOtYZlMRV0hTwgrwLsD/akkVbMZgCSz4cgVbjwxLou0pIDhx2&#10;h77rgKudWuWdWhMgAk1oXhiY10T02usNW1fA3ut1hXadCRWzAcREBgJIBzSohxZogYClDEi6wAt8&#10;RLq123E5khYYSPm1UMYYhAvAg+moCx/gK535qeEKrqFyTdfUPR77vUJhSsc91QjgroU4NkVplMvN&#10;neVqlPRgrqCcspddukdpJtyM5CAlMh88tpu1xez4AhP2AS8wLR0gLHkgtS2BqTaQCX48hhLgQ+Hl&#10;RxxOhP9XfuUiSA4PQoELsFqrTVOqZQcT+NbmPV7oPdc61U/sJWYmZuKfkQkEWTGMxOJBIARFbIHx&#10;fTSFEgz07QyHnKhsbkSJQ5L3LcR+4ER4kd/OhFprqQvRyQMf6Clg0+NucM2JfcGfck3HLZSNLSrv&#10;qM2OCcIX3UlFgbLm4ocMnmCV9VHj3OCStS7fQcIllFWarUWBOILtiOdAkYvn8CB5WIIq3cMQPIYr&#10;suFEaOVu4ZZXrgQ82KN9ALwKiEsf5mUfJoLm3Qcszk9hXmImPoZLaIcn1umfoTV4deYWsAEsZgd2&#10;eGYt3pt81YzNmoEM2+bIVN/2HV9pnpIA5UQLRQECKEH/IGiJiPECvnqW/3XN/82YnB2qoaIhU+2O&#10;7Ijo4OPYfEaupdKdyoVrDs4dhSDGWBXOhBBOm3Q+8ehrZ4JZCJ4yS4YPPyaU3aNoIAgKw5IByjGs&#10;hCmQVpZlWL4CmFACPKCAl1YCIuCBfWC9dNCBlbbaltYEXlbTlh7i59VPFcDP6nWFEzgGV8jpnJbt&#10;S2Di3WUQhLkJArBIdpDLDoBeNCAEo0YGzhjf8zW4Cnwky3LEwxAMAGoBCdVb1dOckAQd3FoeObbj&#10;PcbYQREqeUZS7tAO8Q42e/6I4hq6WT2yCA4PG5VZ3nzgl91cu24y4zTKhAam/MYuTEZc7uC9tygC&#10;ebCX/0qQAVm+gBymnBvmCVlOAjx46U4og05A007ggTLgAY6MWlye2iHWZSKGAR5gh+nNT7B1Bdum&#10;7RKf7RIfAZCsiX68CUIYBLncB3aoh3oghEQUWLzFDMzY0hnQtObGZkV6UPLdGzOW0NFABhDUHBWk&#10;JR+xmJ7bmP9tyaHaPT2eRUIZAuF6zYswVVXdNuRq7/ZmCCfTnWKrYF/8SfFIxgzOVZVVvoXGXOEz&#10;CDJ3VUY5GUMhb/8OlNMhDteAE1luA3ewhr6zBgH/oH0ggs0mBiXohJemBAqA8ONVglNagluW2mgg&#10;Yl5uaanlgRO409c2cdlGcdmO7djehH7cCSvyCQElAP92AG52AF/WkxtvxrAAiBcs4VeGdGptpgzK&#10;zIzM2OL4VT2WeoNpTASIjQGgE+uWzHLvvlje+7GN2eN3niGhswiQGDooM2QNqAXcBCasou8LXiYM&#10;HuypozYObrKDqGCbtNxU5apMnthbugtaiJMdboNKGPRKsiQ/OkNuPd6ppQRN6AQxSAJ2qPB8TCn0&#10;LIN/79aX9mEeMIETQAMkcIXYhu1LOAHbLvWK90uFKZDnedcK2AQYB9TfPoF6RUxCwMzO0Cx6KDk+&#10;oAdNa2rJbMxxyYct3mJ3sci9XeO66Gog+C2UGJQMCC4gS+tzEKqxHtaNATLfK2vtEAhThcluaJ3W&#10;sVz/XWQySKkFY2JVgqjrRmFZuwZoLljoWy02lsku5xvkDMaqQ7lFgiAu37uDlXgTbcGkwDkEa7Ck&#10;KhBwJeBWYiACSgh8IgB8TaCAgLdaJXCof6v0DihTDnf4DXcBTaCBGKt42HYFiv9LJNgEBImejuZ8&#10;KLYiV5HXedUJn0ADtX3fvtGM02isK2mbB0PUCNs8Rr3bQjzQQhREQmigERibusuD7NCllSSU/2XJ&#10;8B76sJ72PTZVLt/Yl/yY9YjgZSK6kqHZHg1hJZy2/Haus1eD+y5OpGRZq/JY9mBOBB76qEQOc4hd&#10;a/gsHaCXeoEBC6eAJKBwIuiEMBV8TSiDfQAIHvsq//BZouLgvg77NBFp2DAaER5ENJmAcWLTphOu&#10;MB4jgBHFsREXjsmQUeTNmw4dSlwoMYLAy0FokBBgt48AmnqDSrAj5FMEMhEQIAQIwGcGn4IqIAiA&#10;IOKpABFRBVClKlXq1KlPr2592kIoIXrIIIy1YePNlDc4cEzJcG7Igghyu93JkOGO3LwRMuztJvdc&#10;3b13zkUgLPduBLyE40aIS9hv4XML4E5eoGGyA35cJg8ZokezhiEauAwhXRp06cuiSbMe8oEfbA38&#10;9HTmEpq1httD+H1ovVnyH8pvh8iNEgXIhSJFgLg7JEPHD2vQVfzYp2Sikk48KGlSwoOHJko8YJTZ&#10;9/9jyY9DP36oSFcPxniHmsAz1MTuxAkUm0Aeq0AABQryyCPDBQVWkggOV+BQwkorXbDPCCNUYAMB&#10;JtTETk31VDAIMi1AQMiHQw2F3hJ8qMBHAEx1pVVUWFlllVQBiJBiV04F1SEyyNBDCDJmFTHFFW94&#10;kUcUGXRjWFxRnMMXX3kRhhdiex3GJGB/QWmYYXotEEVeC0gmGRf8UDZELXDRRptoqcFFGm0afCDa&#10;m75pVttqoXW2QJimlVbnanviOZkef7zlpZeGReFDgkDgUMQhOuggz3oyVFfGdt3NV0Z3ZXQAwz7p&#10;2LDEEoc494MMh5xYwT7gUTCRJtF8RwOnF1QgDwr/Jcnj3IAXVFJEIspdAQQtVzC4UgklIHEBAQQM&#10;ss8J7GC4Dxo8iuATMiCONRQGKlRA4gxEEQUVUzC+iFUAAshYLlPoBpAPBOyCJRYGPk6BwxtSEJkB&#10;l3oRZmRgXMZ1JJd2QTlYYllaieVfUnqJV2GENrxAZZVJRqdtm/XZmZpsdiYbaZO11ptnG3dGG2mh&#10;zTknmmgCSihh++KbBxCJJNKGDpU4Cl0FWexTBnnhjVdGBSrpIEOJh9yaHtLn6bBPqkSsGhERCbAE&#10;oIACGi2DPMoloqg7RVyxNRBAFNvBCS21lGw9+FXITrT5iNACGh9WOxSIBalnEB/0DNUU31uJGyNT&#10;/0QVQFQAgxcl4lDV5jiUDTIkiBaREUCmV152SVmYXIExedeSBGfucmFBZK7v5XJ52ZjEXxLqGWx7&#10;hgzXH3jGuadpYdKepuuttXlaxUM4gHtw53BhWqCNnXO8YDHAfAUt7uhgzQ9DO1cB9UF3UIasQ0ef&#10;nqjqqUeqDs7JkBAPSuBBhHcnuBShDMcU8ejQul5RAy1SxOyOglfgP3ax+7BUAgHShgQTmAAN7GgB&#10;AlvAI7OIZQYYmIENoleBHxQEAzRyit9URC6+EQ4DdrBDUj7owcORhW4QwEAFikAvL/jAOHexHHHy&#10;MjC+xNAuRQpMXV4oMMtxbjCW+9y+GGa8vxzvdP9HUF3HdkObt2hAMhH4Q2hS1pmJ+QljpOkNF5hI&#10;MdGcjGR4slgSY1eoBXTDHna5Sx5oUYNeQUce0KFgQUDlqPRIyhqQWs/2oicDa0hqQO15EAxa4hJd&#10;XSBrB4qZzNyxNR9MYY3J2VURCMSgYpntBC9hBw9oQEADoqGT0YqbWWwQLwwsQQcXmGPeRMRBqICr&#10;KUUJgB0wwIfv4RGOfLCDiHZElnpcQEFA8EEejJSw0p2xdInhIeZ2iBjOFSwv9jgM5QLWJC0Vyi8L&#10;OEJjSoOn0HhpeF6qzZteR7KQAco2rqOMnjyWJjS1JmRsCh6hsHmObtjFHt04zhrfuL1Q2QFSS8j/&#10;lnogZY0qVCI60rGjHiF1EDsQ6AIjeN9IdHCMR7WhEkBYo3Lw1zVJ/YAgSZmlStRXAv8RwFjscIEL&#10;okEREzCECPWI1iBGOQMVzKBRRTjleTCAOKF0RSrpKooH7bCeKgy1qD2g4Ay6pVMIqEAHiTDDLyM3&#10;zGPu5YWUw9zAOsekqubrD4dhWAaCABi+4CUwzeRSN4awGMpxRmLqXJ05g/OHuRJnrqvLHW2+eSa4&#10;7Ek2mvEYnug0hNhNsVDHwxc97wCzGjRHVNDjXvccW4k2WKMI1pjs8wTUhomyB44qaNTzKCuPg0bH&#10;jTYTlQoGZCo7JBWEdkCPDoZFrJGa1AVEiIZK/yFCgX3UwyehNEu2lnDKNijhArfUm1MwqCIMpigA&#10;HvwBUauwBKL2oAo9qO4PjpoeB8YrOVeYgg9iUCTJDbFJfAnY8QyzOfMG8S9RIBiWyFoYu+yrSFY1&#10;jGIaIxe1mu43pJHMn4DjmtcFpzHBieFbElyaeSwgdnKlk2XwxI/K1EZ4IUvwEo8Asa/iKwrNA4I1&#10;vmeNgY7YHSZ2R0Wt4Q4VX9aOVTglpEx1yw/aQcVaQLF0Rgup0ULHVOxRSgjPY4dDLKcEBphtS06A&#10;BCRYohOWsIQmnoyGrwxCJ8C1gQpsQOSbOuqfNkhccoXS3KJ8kA/RHepRrVsFNYfBuuv5oAyu4P8F&#10;8Eo1YZs7Jl+y1DLFIOZJLXsil7yaMB9+tTB1wWFxuLQYg+23MHc60gLU8JdtDtY0bzGdkyA2sdHA&#10;RcFLPOdf55rX1QBKrRArVFUFlgfG1qAGIaasO5jjDkPMuhKFWPFkR7w9qzVKVOj5wZDbsIc9aOHG&#10;haBsGB67PVFl4TxvLggIf80gAzBIff47AQ2I8GRLqBQN/YCblUOZZT7ooAhtuMC5D+HAoQClhEIZ&#10;XAFkadQzR7e6a85uFcIAnSz8So11XiuebdhnuFQuz14166AY5kQhugV5UiqmlOwxXsdsabyDQZ6m&#10;/bKbvAg2wZpu9H6/NJwsDupODY6AmcQEu8H/Nriwpm6wyDNnw61trQa0pvWs22Bia6SYqIcYstGs&#10;QZ1bHeNWojpqGIhd7EJkQgtt0MIe2lCFn1chfDoAAqPOw4fz/DxUfCiB1FRSrGJhWxlOdnI02MYO&#10;ndQDBfXIMpaFC8nk/CCpIbrWtYjyQTUXVc3VTTPSqx6GH7QhET6Qgg+AOd65jJdJh86zgaf0ByFi&#10;DkuLUataBValPY/uz5PT7x9uyBdIT0ZKAC7iOTjd4Ml8SUuof8uoCxO7BJecr0l8ImABrOEJrA6a&#10;ETCOGg1RCpvvvOch9l73hvyDCwTdjemhjqOKrQVDQL0Q0r9xm6vQhjYg7RAFsduvD7EEO4BdxrbV&#10;LgEPlGEJ9XMbtwW0wSBsgIJPDWIJKFDCFcz9vh+I0oEgAhHi1BR0rcffzdua2Rt0DV4YzE8NJF4L&#10;GUdh3JMwcc4Z5Rmq7QVgIExkUMYTDcfouAXKFYxheBVgTB5jyMXBNZ7pxJxinF5beVzrEQdkEApn&#10;cIGgoVyCadhbxI4Nsgxn5NU56IHqaNrpVNUdKFYNAIEhbA3PQU+Icc+QVcEHiQq5WQMK/ICA2NGt&#10;FJTOaUEpXF+xUZ8WhEEYtEEZQiHQZZd69P/AFCZABySAARiAG64EDbSDMoiBMjSB+jXE2lXZIKBA&#10;/M2fG+mP/pUIHwCXtYyFB4mfm92b3x3gI4YB0rnDHrSaA4pXvggcWO1FkajOXyATCqIO5uxX6YUi&#10;DjpJyF0VyOGLlOCFw/geChIKPKGeY/zeMAkK5jlJp6kOy7Gc6rxFFrmVD+aFNEWBNIQN8Skb90jh&#10;z4nKkA1ZEdyKgDzKgFSW9lnf9IUh1F2fGUoiM9KYUNXSD4RB+TVIHNIA+ilDHqojBRQQMuhEBaCA&#10;CrQdlqlAEZiYcrTBiSTVKA1CtzhQ3+EbdlFXvkFi9pVhq2GBD6QAkbTQGQUMPT3cNMWcXDz/k8Fg&#10;3sd12umkV6d1iaNd1aA4kQvVRXqVnjQdmsiZmmTooKlBIOYgWAxN2jlo2DednEreFRG64Jd0Axn5&#10;RVkdxxLaHPeJytQ1YzM+o9FUQvNZwzFgYWhlQtJtY7HtATa6QxU4nRYUQpsN4FF1ZXaRYQJITVga&#10;mRxmmzqq40S0QD7kwyD8RzzKY4DYo0Z1DQWpgB38lgMlBR41InQBniP+Xb4RHiKUAhNIA0OmgAsV&#10;STdEpH1N0wpSpF+MYMMM1ukNVkxqZAxhHsGx3qTp1zJ1SetxCZQcSSxKBmkaTw01CcKcmpOIHMvw&#10;FRHqlWfQ4Jdshl7YF1ddlDT4wPNEljN2/88szVL0VI1EUeOtFAE2fqEYUh9VjiEZZkIhtEIYSCcZ&#10;euMh5FuxGUARUFv5waEBkIE6UoQmIcOUYQhMEEA8VsBBuIM56A8iFIFBQJAKZAsGyNLW8R1gciVB&#10;VhcZWlfS1UAp+IBCMiRu4gtiLWa+TNoRXZOXRGZJoiaaDAeqFVaCGVhHEmE2/ZldTN7inVxVAcbi&#10;haDDdUkRKtwd3KBeDMaRyNNrLhGDBtZv0CBNmqbk3BNkoJEPtBoQ4NF1Uh1SRpYdaSFT3oo1FNL2&#10;SZ/SLR1VNqf1PR3TOZ0ZHkIPhIH0xWEcwqHUUNuq0IAmkQEZmIDaAJBDbcKsEI07IMKJXf8Be2QZ&#10;3IWQdvXlmvkddD1iQbaZF5ZCgDIkkfSLkYyeXSxmy+ggxBzRnwnq8eAOxJBTXa3OhqGcW/3iqXnJ&#10;e3HiRxIHWdnQKMbkCn7TXDxTihqTMGGOY0Dql9yJcOgBgxbRXNzBYkLGENzFodAP90GhUSafqNiM&#10;jlXNMRjNHWHh07nDrWWCO0gfNi7djRlrdd6aFlgpHIIdHPJAAmQSDZwAGSSACfQPAewDTbzECMjA&#10;CFwBIlxBJlzBFRyEQWAZUoQKQcLpAEIim03pOLoDFpRCCihkDdzLGdFTFOir783TL54D7zmoD/aJ&#10;7HSko3baTYrGZZwaX3mikggGL0KeDmH/CWMgiRPlxY2qF8NZjhNdbMMAKu/BHGlomFrNJE8W4TxR&#10;KmEY4xqtUdVBj63+KI8dQtHZEc3KQ9FVjdGRShFUAooNK1Yq69JBJ3SC4ZXKIdLGIRkYwLSeAAgo&#10;ABKEJX4gi5hGiFOhKZqq6UFgmQ18FF+imZzC6eAVpLCVAhtgwW76gDQUyXiF6L4cyYrK6DUZhqHy&#10;JJxYjOqh3OytSaRq056MmsVQqkx2hmAYmsDgoMPx1wkablkhz0M+U5RsKuXME6OupBPNYJYgqI3+&#10;Xh54wYkxBx5NoR1MXRTKA0ExpRbuqjyMwDEgwTGUwOsWi+u+7jH4bNFeHzYyXXT+arGB/50c+q7v&#10;kkEmlcAJwGHxJsCSlVS2wkSBtBrWlqv9mSt1zNtAtutXxumU5hsT4Om8OmAUiFe++sU0RSYZaZoQ&#10;khHAkl7rCQ9vaEY41eSY5J5thMbvcJM5/RfHAdifGCgJ5oWg3MEuEsdgFGGqqWZZ/ZBjmpqWoCb8&#10;muY88eRffJ6N7msUwIxy3OPMEGUUHsKIjVglVFaO6WzrHkM7XEIxuEIJu8IlnEAxXEI7bMIPFEJz&#10;DuuTFhuV5u70kSWWimUCLC2X0kACTGsCqI/6EADVRogS1AAW1EAlXgHWoIBBHER24Vu7AuZ1xak3&#10;tlkYUCIWbK9CAhO+SmBVLSbGToDlLv+AGc/oL0LabvhVbnhTn5DM75CJaCyAA2jA76Cq79SxNc3e&#10;XSEG4bbMpTXaRvLXp0YJxM1XyBWhou3XqP0BqmIsxsYFY+xrq0IwFtjM82CdE3qwO/hsrlVUzeTq&#10;MRjAMbgCCrvCKbtCCaCyK7QwmbbBk87ysRbr9cmhWOJyWFLAtH6nlwLxEI8UTSDLBchACSixgNZA&#10;EXTUQUAxdZwZAa4rJNobf+4BngZo4tHCFNBCDBgovqTsVmXajGqahgmqEMqFbVhGmtgJ62BMm0CM&#10;bfDDG+eGaNwx6wUaZi4RR0IayhGHog2HJxLRlMgcSQqyYnAmNPmLqeViykqwftHTPf3/XkTn6MzE&#10;Gs6d2M0hgiFUVCXgqq6OsCu/ckivsAkjgQ48XVamNBgup/RlqXfqsg/TAEplkvASr00TABJ0axHM&#10;aylgARY4sQw48/T2Jbv+5QFqcb61QU+zQU/TgqIoD754wIHqxeg1jKBq2OwtKMtsGpnEszmFxmhA&#10;DGyos2zkxjxwzDxvhjVhJF9hJiXDoBAlbAgasg+NVZ8lU8N4bF388zDWKOVhbES36r4mxqopYSlI&#10;gzQw1s2tEa2dVhEcA1MaDUZsQju0gwq78iWksgm3AxJ04dBenyEkKbEN6+9i6ZWSAS9z6augdjD7&#10;j2tHSBEIKBakgA9cwYDQyvfkpxXj/2dB9mUYXPP2+sAblAM3V6Bi/qlj+ms5f8kEmLMLzu86t44e&#10;uIk7i0Yt2MYHUHdulDUXXcbEwPNmsAlgYSRhJS7ylColV14y0Zdk5NdfqORhDLYPIs9g88Xi2mJE&#10;Sk7A3AEt9DdiHzYQ+KyJfTDW4Gwhse5IHMMmqHJmo7IJv/KDo/IxbLH0FS0NGyuwSp+zhiWWAnG1&#10;opRtOY0yGAAPrIRIXQASxJkP9HRPJ4K3lsQEaVd0Ye80q1m+VZc1e7FwkwEOcDPbGokEfqZcaFg3&#10;mDGD6uCMzubE1K9l1K9snHXIcEx0z292gzUeaxNrmEbETMw5lLdaxQ7m2GZjJJHDEP8HfyGPmav3&#10;pu6LLULqCU5ccfiFXwx2jQb5HfiAIehmIhjCBz92UAeIgR9DIYUERpTACVv2CaODK6BDMZzwRlwh&#10;dAItDi8pNjanlfqulYKnMlAABbgABbRDAlAA0xLvg7CESCRCCpjtvHoBgdw22HYlUQ0eNRekvbXC&#10;NbMBzLQDcUt1vlY1GQuTaUIM75Vzqp7JSs7vaMgzWXM3WMdGbmQ3b7jJdl+GBqBJtf/VF2mThZWa&#10;W2kmFcHeKZoOgulXmR/sxTITyxxJ5v61frdqY9wTBe9FHshMItBCJUiN617AJqjAJqABRrgu6+Is&#10;Eriwgyt6C1/2CbcupBPbHoR2sQH/LbGqtGkfbQ8ngfDSAA9cfLUeGbEI0rem+rymwBWQRLduz0CO&#10;rb3ZuL0pIJ4yARv4AC2Ug67HgHh5wARvzpz7BZIzqJEHYTexnlh/tWqQdZXL8/xqhjxXeXYvPT1T&#10;e1n/VcjkldH/l58U0W+Qk4Jt2KWleV7HUGziNfkCGMHBYuVo7mBfMtvGAC0USzmQQezCLhoMQr9v&#10;QuuOBOuOACujMqIvOt83umXHPR8IGxiOYVY2/B5kAu/K4RskLYmj9g+DwAZwabWi4wmYeAc070Ke&#10;bW03FIHA6UD+HVKD/pppwfYywR5MQTm4cDl4wJIUKL/ORWRMAE8O4fme3mZQ2miA/7WESTtsfEbr&#10;PDu0V7mbMAD9bneYXAZryLNnNH1qAD2Xd1PwUAY89TUOJipwnOJ9Qwyk6bVjxrmNyrnm2lAelMMm&#10;kEE5IEEJvHC/+3u/ty7A030JkPQlKHpmO7pIo8FG2MDTsbQhID5AuGuzp4Y7c1cQJUpgIMFCAw8T&#10;kCFjgAYNMgcM8CDDw0CHEx0ulAg5okaKNClKsUkk48IxHfLa9Kgic+aPKmGq5OxhM+fNgaWYlMKS&#10;qFi7YiQyxMiwNMrSCE+7Pc0QoduCCAvOLdA64Y/WrAu6Yl3AZYgGLvw08NMzBK2GDxocsNUwV0NZ&#10;t3TftoU7hAvduWgdxF2btq8GPf91/3DJOuQcF7GMF/CN/HUx1iFWv4o9BznrU8YRzj0NfXXIU6lT&#10;TUONEnX109XdujVdCuQhDiSbkCAZNAgFgU1ocB9DsYl4CVft0Lkq5op5cuXMT7gCLsNdJi1a3Lkr&#10;kqWDEiXd8YQPv/DNQ/MRKVSkEbHixBMlPHYQeeFCyTtp2PgowpK+vB84cZJJph96CHAmAcPYoxSg&#10;SpminGKOKWappTyIIjXTzgktq3Mm8EoPrY74EKysRCxsAbQWqEuruT7gJ0WzyurrrbtmfOssBw6L&#10;sa65InPALLT44ecsFcVai7GsuCBrLbLA4syrx7L6Y4jLmrwQtAv5uvCOC2HLwML/qKDqMral8iin&#10;iHISICCBEgi4YJ/c0Dgmt2OI26SES5pzBZ1i0GlHuT6Zyw2JEa64oogilCiCh0UXJUIJIvCgQAkK&#10;GoIIoogWOkE9i8hI4AQY4CtBJJFoSSONO1JI4YoRWtJBhzD+o0nWngC86aY92ACqhnIeLKacMZKK&#10;QrbUllrgiAUm6PDYBT48R8QjuhIxqx11vMzatJYkbMe3uHWLWyCF/MuvurioRa+35jHLMcuGWGss&#10;a/m6bDOx6NUKq6740mCzz0zDbEsMGbvjHNRSW2C116KyKjbYxuwmgym88GKFDjrA47sLCBhkEwKO&#10;GYG4Y0rYhLnllstzuXY0pcEE/xhYVmIfHmAoQ4lFH62Zh0mVWKhShyxKoCIDJFqPDBpEBXU++mow&#10;1dQU9rtAhwus0aGKNsLAaaYADax1jzRK2YGJN4op5pJypvhjQi8JXiqqc6pC1islIXMbq7X06EsP&#10;tMqim66yymrrXLcYEEcDBmZsNy2zbNwxR7rQyitex5Ikt65sL4P7McseY7LdrkQrDbPSntIKw39T&#10;g81CC69ieOFuPIhtCiBwmAIHPLygeJ9BbNCYACQ6JqCE6JgL3pVo/CSe+HYaZZQSRm/mgRI8mp/Z&#10;O/IcgqhTlRMgYmgXOv20hH2+F/UCLO67z4dE6HNah/+kFjAnA2n6L4wFc63BqP928I9lKaWERc0p&#10;qsQyga98yDBuI5FYChMku1FLWzoqzBC69YF3uOUdb7HLjGhklsNFkEU/WlLj+jIEKfXFMV0hC7n4&#10;ArnKnUhfU3Jh6DazIdBNyUqpOUdrGHaVCCAsAwuLQgwgFjEcXGwfhMBdBeSEhJa4ImRoQIIrTGAC&#10;GkBRitFwAQ+IQASaUYASjvLOFyvwxX3IbB/7qJ55aAA0F0iRBjxoIxkoRTTxiYRVPjDVfZjGKqdF&#10;rVbwsxXWqpCJlLCBCYkggzrI8AYyxGBgE2rNVL7ENmNppW7x8pC9PnQWwDggSHNp17c0yI8PfCBd&#10;EazgBxhwlx/hRZWdZCWL8Lb/Sru4pV0QPAuTNHg3T4ZwSR/QCpMyZJXLdSYCRxqNlazimtiAhm1U&#10;OZjpWCAFL0ghCd4p4z7SgYFBEIBj3CTACJBgghNEMYrR4IEmtIhFSN3si1+UmRLe2U4lZKEMWaje&#10;mh7CgyuqjAdWpAAIFECD95zgBBco6AUqwYQ0WOFUTEufq2AVUZkAqI+wqgKuFlQKHBjADCQgAS2U&#10;0sP/RQA1sNmQvSJzGGZNcm6XUQtdAmOXyNylL0B6pSkzCMK5+MEvITycKvdyOBlpK0mFi0wIhZSi&#10;tsRLSCI86pM0tC+qEBMryDRND8FUFaqoLjZRkB01zSGpMl4ABfXwpjcFJVD1/5xTi1l01M0oIDN2&#10;7sOaX2SnPDtgHr2ewAAuoIALXOBWFyhjI78T1UEJUIQU3MdUUUgfQn/wqv+87yZ+9AlQ9sAEIFSi&#10;HDGIRQxCyhQwiWarVymS4S6jh6wcK5OF2VFgWOTavnkSg374QDwEdxee/pRFH8gt3zrIQQzO1pM7&#10;AmEt6TKW4tYURkclSzD/cJUoHXMBDnvKHaJ73dCASWDJ3OrCKpSMKAhBCV54gReqCYN9wIAd3jQB&#10;AT7FMuadEwY0+6Kk2kkJecpTv1/Mwn8Zcp4SvJEIgHWBJtaoEYGCCnzgo48dF3uSItCHVbCiWmWr&#10;8KqJ3mSyGGVCDabQjjeQAP+0oK1QD2EIFdEYa0OTa9dWZJiiuMzlMLKtyzyGikFuVVADPPUD4YJ7&#10;lwnCRYOqFJw4gNxBxhFGRgkcjAbSlZZwSXkwTn1uZIR50mR6l1+hKdYOp9qN0XC1NavxgBRox4oX&#10;UMBR6mXZel+miUVpAgZtlZ7LNOGd/u6Xz/LMwhcfUoKdUUSfmpAi8kwQtN+9x8EjKAIbTGISxz5W&#10;B21gXxheZbWI/rEUaQiKD8jgCl55ln/8W1syE0YvJDFLXshKVocMwyO+tEVJS/bLB7jgW9z2WANI&#10;3tutebxktOQ2t6l0SzxmlOvDtQXXFlSyXWx6tyH46F1YjhKUTAO6fplmS5j/UXFVYPNd1QlrCnhI&#10;wgogJik5v+xmeaaApLzIzjLwIJ7+nec8/+ydP2ehv/uW2b7zik8D8NUiKhuaBahhgkV5SiQnUOIF&#10;HA3hO+SnJelrw6vaYCuqXbhqEW1DUIACBFdcoh0r+Cxo0YZiMSssM5lJ6ko/BJsVhZALd1vcXE7Y&#10;uAzeloI7rhGLkN1j4d5UycUdF65Vma/l7khcZjFSkk7amMkkczOdC11pEkbM0n2phwg7whfAUG4p&#10;gKGaFDinEvK8qCQkQVLRy8Jdv9iBfc9zH/me+73tLnd8N0TQBuj7erDHA4CagCIDJ6iowOfoUkQ6&#10;Bfp52gWKwMeMT/4/k5Ua/04UxAbN44Dk5SBBLFiQAQ+ozboFkzqJUjttEa3UbWmBLbR96louRJlF&#10;FRQHsneNQQ36tte3Di4qex10nuqog7uFoCd91CKz1GKWwOVbCI86pafGrapYsmF1t3wVla8OYV5N&#10;QtjFUM3o4VcJlOiAzMowxj638+52xzs8e1D3CoxRB3z3+/3bOE6VUQQJaRzo9x5uBJTABxbLJHzg&#10;AmRgPrKgDayBaiot46oGw6qm01ICCwxg5I4CEPIgBppimbgkMzrkxbjAR2rJXfTGR/oiRfLCp8pC&#10;x45NgnCLx3hulGgkHnZKlW5LglLpyIAqyHrPBYdkyWqKhDTogeiGL5bkyv82ZNukqzM6Qyy4RNzI&#10;DGKEQAjOKwngjs/07t6+KBPsLd/8q9/+izv+awn+qwd0wFISgAcGrK/GKZw0hfAEqqAcjk1KIOIg&#10;zQB14Bjoowja4OLCgAExLRAnaxAFaRo0rwaO4RLCphyqYQPVpoZMa4Ae58UwaUV+xEd8hC4KozB0&#10;r4N4sPeA7i5uT3Bq5B1+zBR3bddk0Pd2y0YK5y50LpZsCm/e5YRQqJaOQOu2TF5IAyuqQpLAjavG&#10;DTbCDgzCzgv2LAu/UN/qCe/oae74rf1c5r/kbh/MsALsCSJKYOAGzAXCKYrSyAR85ndy4wIergLc&#10;gQBTpfF0QI90oBL+EBD/J29qpubCtCBXckXklKMoPE/0UEyHdOhYMoPp1MJDviJyksu18uKmuEWC&#10;bkscIFIDgm0uKij3gm4uJFIDbNAUg69bfBAHaSqDxqXp8qYsUqRdkqq5llA0oq66Tgo0kIVtQuM1&#10;nIkYo4AFqlAIvOAK8CsL6KoMzm8f5C798E3u/kvfyHDfxlDflLLugLIMs2AJ+k7QuvEEOIKcwsng&#10;BGrRzvGbFCsFSiIKakAGWKUE/BDj/nBqMu1VrCEQU6ICy2Hk2qHz8mBCUq2ZJnEslMRF7EXLzoHa&#10;igznSrKDcAv3JpLXbEtcRokVc4unUMn2gu/2GCBwOLL48ALZJvIsSrG3/wgztoTKk3Rp1jYHKyag&#10;X6xCXlJNtZClKpRF5sIkYWCjFgxmCoQADNDMmv6s7pCyDNBwDMcQKdmPC6Xx/fANKv+LZ/wujdpI&#10;ZcipPQbOwUoACegoLNuxBkZAj+jjDxtw4wLxHqtGkDSvFHzgGEamEZWidVasX/5ARITEXCbHNCdg&#10;WfSAk/pixhgnhJCOI2eEBwUn6HKrBsWhgi4SyQgnld6CFSuTAXZLyZJsRoLuE+kCMt1ClA6nb5qq&#10;gd4FMrRKh4JpqzLkMkwL+7CPIEEU+65CJ21TmsyB7oAzC1zlRa/xv+qJKd/vRfGtnuTPGpcg0PJK&#10;0CrCBVSmHUwAsArs8P/gy3f2YQTQsvEWjyzfEeKKQB7/MBAxzhoWcGrCQAs6jQ3SQOQYMWyKIRZG&#10;byqecDREB7lOcivahllcD7aMDqhGiff8YIJubzIz8y0G1Od47D+P7DA709eOzgZ/bkA9STNBkddI&#10;ssiAqy5QkErQlPqoaiygCkTO4ViOANwiYALaBjZ8wAfAwAde4N7qjq6iUu7kThuRc56QMimL00Wj&#10;Eg3LQAdcNQsupe8YYrCyaI0QjA0JynfACeJkoAiiYPFSgA2AQI9K4GmUoAHdIQy68zsh0B24hmve&#10;AE/Cph08D1h20YCyjFIlQ4NYCpPswkfUIm90C6gmCCIhErcIZ9eADFD/g6xO8XRwei+3bNAthiq3&#10;fi5xXNH3cmpHiDCU6AYmoWpT6eXKiiQrZM5S2yZTq8sHbFMIpOAKdEBH/2tVX1Qam7IZuRDfNlbv&#10;bNUqiaYieMDsitQENGGceOD/fOegRsAd2jEFogARKiAB9agSwqAIAnEeMe4H/jAluCYFQo0Rx6Ya&#10;pgBYOCSAgtEyNCBFzoJKmIVDqkL1VolH8ILHkO322tUUL1IU9ZQia0Rew7bXUDGVXtHY0hUzFXWD&#10;bg3IOCg0Z2vaqGUyOoQy/rJDUsoSV2sXCVJZMLW6OFUIbNMHyGsfeqAHzNAab7RVaxU5e4BGsyBy&#10;J9caoxJkK5churEb/x/CIhQuGkyASMnR4TCGTdokO6/AJJRmJbIT4ujjATfOHqlmArmGDaLgDY4j&#10;bKrB5GLgCCD2L1mPgMrlxb6iberTuD4TJAWnMnPvHfh11yZ0cHBrRngqt15kBuOhMus1UUFSycb2&#10;B6F3RhB0UQe2x5TkSbDiJZ8KcuiFKgTIbY4lAo4F3KorDwi3YoFzC200f8cQOWt0Y4EzcZdAgJeg&#10;gAu4G9fEIygiAdaoSBGMjQgqN3wHCZaUUFLlJMRSBszyDhGqWWF3Hqu0DeKSa+qyGKjhhAEBKf5g&#10;F53lSRSDXqjEMVjzFl9KR0bpFRXVUD9yFQM0bAO053gtRX4sbCOTeu3dYkAzslA1Mk6JDvg88ufy&#10;8y/chUOUpUjmhizgpoV9l0QvdZICl2HyQArE2AuWMt8yoVZhFSgpF0YrNwu0MXLNcIATV4DnuI7X&#10;JI00lwaQhwaigQzYiBzN0Xd2h8ISQXVNgnVZRYkcTQkAUQcaEGgDMR877cOMw1eKoRo8agx8V2/x&#10;tlJPKl8cwz5PpMnGZbfu1LYmSHvl9C4AVfcEJ1xQiQGgVwadN14pyE95ikHblkaqtwdfuegK0y4s&#10;ceWyYgL4YjFixF0oqboQFnBncpJMx6umQApatClfFDkn92Ind47NEI63eZvruI6/OXL/e8A84GPg&#10;clWKXCAaVIYGXICgRuAERuBNWIUAUnfxIO0KzBIdWYVJJ4wBNw6E3UEfSwEI7oRXPO/zumGLWbMr&#10;qng+x9VdsJi3/mJOjzj4NFJ7JXRCLbMiEaeUxxeVJejHxNZbCBSD7pRf+fMyeY5FLLMHG4dbZglG&#10;HGNZQATL6iZJ+CFG1iWYApcgvRhETEcKsECMldKNx1AbkVqOwVmcw/mpfTNx2/ibA2whurHgnpOc&#10;1uQ9BFmRKwAITAKfgcAs4zmeXfcNDgXyKq07udRLkbUdqAGhSSAPPMB3OeQrjuV9V2uvV+1pL+Np&#10;t4UunJcjiQ1CMXpceDDYiC/IKjOW/3cNySRIIvN1bTdSpXmtbMVXlTWye+V0CB+jWVhtLVyEyFLy&#10;Q5Kli983cDvkfavrDgjXHMyBjXWAci9gDNeYnKe6qckZtxM3DHb7RSM30H6nA9LIZ4Y0dIuUApDg&#10;BOCrrJe0AhLhJDCYdV0XWOmjEopAO/xwHhGhWkvBDLR1dzsKpHYxWRaAFCiViidpaf+ylqjNE72F&#10;9yZ0ggY7pXtwskvS2XbKMgP1Mg+752QQv+s0l5cYeknxsofsTrslX4cEpTq5BPMGLarsQzCViglS&#10;tV6NU7WiG3xACjKhmmU7Km17xHV7jr+5ciPXN6d6jQFMc9dkwMhgjVQGdIuUDJD0Dv8VWQbAGoNT&#10;wB3MUpALanf2oQ+z21CyQ2ghLRHeoBw6yrPoeqEnqV2KGX21IoVS5ESSMC30VJfXNbL9QCJ1WZcL&#10;M3kJdaciknBSWZYp88vpAsyVt9dQaTF/+E5/cHAiUmxxq0EBVsKRsIXDIgXDFS3OF7Tdphv0VkTa&#10;FMqtQAjMoQjMIROUugf+V3G3WY7lmIBnQHGlerd9MwwAeMQf4gReHAaAhgdS1khBgAKYGwAFuQJI&#10;IlXy0Byy83sEeUkHBQlcPSQOxR2wAD/YAAuWnBbmOgY8oEy3uFsDiFnoJgXhZkhE6S0gsxXFtjL7&#10;uzCV7egIG09t77F7jwF4rE5LMSP//RuK6WLXfEwUDZVbjM1fbURIUIRJiuR8h4QFx6KYk8U1jUWG&#10;l7lEuyEFDgLf5ni2Nf2puZngUZycfXuOfdu3/8vTJ5dzt5rQlMGvlKHiK36rV52Cs1MGSuKCo8DH&#10;IY6C2USR5Tk7+xnygoIJ2KAGcMAMTA4SeyhTT3tu6iVfhGTGiGuJPbKwe21Bk2zMJVTBHzvPKbIy&#10;eeoddFnd36Kxjd5b/CL3as+H+XN67bUwMWiTDvIIHYNcoPZwDkNEXq0137dZcvqmDSYKHj0T2mCc&#10;Ufzgx5ly4b7tt1nF/6sV6n4B7T4TAswq+YoMlEEBKn5RTOCvVp2b2ARjOP6CTaUI/yqAm9DxTeAL&#10;Y9BRkfUIC1IFC/IgD4CABDwA5ZbiCEyrQ7rCWUgkCFMkRzaRBhvUsgOnzP2i68d8pgUHFbc9cEh6&#10;54G4M+u8pMM2Qre9x2xPe7PXe8vdLwZjNN9Fb3zqRW6JWa7i3luTUsciSMTiWISFmq/AC00ct0l8&#10;Y1shcu0+C74fOFuh/MW/7tsgE9R//RG4G+VDI9LD0Br4ighqH7haniFOCkwCVVRFBgCCwAUCJZAg&#10;uTDiBAEk+0YYvHChSIpSKdj4oLUiT4wYUTxk6HZkwTk9ehaULDlEzxANDlaq1LCSi4YPH959mIlT&#10;A86bOnXy5NfTp8yV/GTOjCdOg/84pEr9vBPHgEHNm/E++NFwdWo8n1s1RPVz02nSnB+YJoV61abO&#10;pAy6ds0JU+eCIVy4LOCisiTLlT15plxgcsEEwBO6mcy7QEPJCYMXRIkixFymTFl6WK7co3KWMFk6&#10;e+bcqnOrTKFHt6JiOlObyVkmU6Hieg+VPQYMJDBQ4jaNBDRotIvmIpoJGi5OFByxr4TACzpqpLiT&#10;JkWKIjJGENyHhIDCC0hOjFD+/YK7FD6k5wFCi0SsjR9DHlHJJeUQuvEV83MQV6fMm0n54+THU358&#10;aQAUTzwlpocGXACF1DtOKaUUUxEy0N9ZNjGAU38+9ZSUWlddBWFS8WBolh8YrtX/F4YBGpWXBond&#10;NcRdCzqAn0wJpmTXOYEJVhhggOVVFGGGRZFCZJko0cMSSyS5ZGc9lBFGZlmE5tloqk2G5R6ZyJYJ&#10;bLBtOdtrr3VZWwIl0FAbmjSYoAkPLqzpQgInzImEcicMtI9zaUQ3nQwDEQToBQoh59A+F5RQRHnm&#10;0WJGOSTEkIEHhulYEl701aIggZkmKBM/Uj3llYE7FaUTqUGdaldQNr2jlFRVvcMUA1clBZROZrXK&#10;01KizqRWiGUtFaE4NXmlYoQ4ndhXTyulBFNJgdWaoKalahCSs4K5twApc0Xr42DnfAGZZJslaVkP&#10;nE0pWittWDmZll1qqWWY74q5/weXr8U7W5m1lWAAmsO1Q5wJJpBRXAnKldDQQDooKp0P1BHwHXba&#10;CZTdweHhwASRUfhgRju0ABKLBxEcMRKlMQG1oLJxDfhBsRsGyFet0p56Kn8mAsuATWfd+vJYAfqM&#10;YqZYITuiBkytOuxSYxkdFLBBgajYEDXuKFON/PATrYsOBDaSHuf06CxJQCX29QKGdXPHDkd2NsMS&#10;oLHbpWtbygYv3XaHea+8dN8rGxX88mtmbWT0tqZwJhAh55wIl3CnQFikcYd00y0H6EEGOcSdoYia&#10;4wMWRPpQTjnFPOrBOUccMYGOe61eatWKJStVsjvdxI8aOK0UoMw7rRrVVv3ZtP+VrBqoNZWBVSHl&#10;VoBN76TUTW0JGyyxUKuq/IlFYW2fXfI5UBSmPmG/o7ONnQRYqjQK5mM3jyGCSJeVsetlvPiG2Xf9&#10;mexS7/1a7kL/HvzXv4fc3IZx/Rrcv3gQDRqQgQfGSc6dSqCw56QAcikoQXWSM7GK7UM738nNG4Cg&#10;MR+ArhjloEU1MpCBaumhLiyJVspSlp8AtUwnuLuJ8nQnO5846Hk8M5ryMjQTqZxIhhBSXqfKchRj&#10;mWVEJhqaVzb0MprJxUUw8ZFJphiXTikIMJQSCWMa00U9AEWM3VqAFR6TAlbsYAevYaOYwFSv/vlv&#10;B3OczS7WSMfZ1Ate95qbmKj/sK/A2WZwwvnNmohQnBPUCVAQ7EB5+OQDJSBEc4BSyMEQlYAiJMAc&#10;UYAOFkBHBkfFYAwpJMmAhiItoJgKdrHb1U3mwbyyKE8cV4kKW3z3llMBBWhFhEsOZyIz6MUOQkyD&#10;SquQFRSesKoqPZFJYmykoJL8YVmvM8oUDxMSxuihG4MhyV30wD0CcaEWW+ORFayQAiwwgY59uxf+&#10;6AdPdtpNnnkD4GyYkLd15gZN+zSAC1xggmgIR6DKoIFxtCOogVxACRKUXBEEwrjvMLIEHeiAmXJz&#10;BTP4IIShK0fIUHiEP0DzlDS0mn5sCKECiQqlPntKV5AojlUNb4ZkoWFQuLBS/+bpdFow7EkTsVLT&#10;XknxpzRhVU9QpoFaLEuMqTKKKvPjom1WizE8MgnK+JEY/GxtnIDpxhmLtAMmsGKPeqQCHfEXx/rl&#10;Ma1urFdbqYDPPdBxjXCVq20Mxi80UUCg0bBEcJRRUMUtpE4IuQAWGhpJCEKwgQbrQG4ci8kPilA6&#10;U6BFOQ6wnjGQUi8xicvVZKJFVNLKp1D84Sz78g4edqgn+DkVWJIJIQnxxJmtg+pRXYZaXsnqJjX8&#10;VFiI15PEkGprwy1VtFqbIK8twANHSMYXCzMYGklXq9yrVFe9mgImrNONelRjWu1Y1rzdC5/kHe9s&#10;6LoHNa5Ru7gZYG5cAFjAWv9CGU0ArAkYt4+DDqoIUeCTdA51gYtStAMwSABkK2qwIgChPI/JgxlG&#10;F4P1xIAUI7FUNaeVmGndtEBSPFWGT5UzmtrqVFnz4Ux+uOH42GXFd6nV9DgkoZq51qi/05CCgIIf&#10;MiYIP1mlkU5qYU2TmM49E0gGN784XXBGSyVW7Ib6rCAEPLKxfmbFm1zlyoQ9xnUPWe4yl6Uc1jCH&#10;VQhMUGduCNgvHijjAPVtgiVuUV8GGochJfiODBhqBT4JASIIpmgC/twB40D2BEX4YB6ek4Y8lIAM&#10;sQBEemKRAZLE5yVDWOX1jPIBo7RWKFkUCWDkIzQoIjMoW5FlPF6sqU5NWj7/d0kMqJPFTFIT07Qo&#10;oolrbUWUBGXVRQvYGkt4vCEa/aW5E9DDBCQ1hm44dwLTFe44sRaYWpjtDlbQrnZlQ96+xdWsa6wX&#10;K/BJx3V+eb3rLLO1hdCwdJKngrYJnG+U8QRLNAHOYqjvcE6AHYNAcARFgI7kUjCCC+zDwCew6J/N&#10;VFGDv8ELQDh0Ch6TCPXEABAZiALJTNLZDCNVZpjuqaYQhFVKGWU/He7wr1BlnwRhjVlYAx9LaOaf&#10;0sY01vrJIdSsYsyeiLFZ93GASqT7601rtSSo08MRxiApSXVjDIKhkZKzx48YVdGMUYBymLd8z/N2&#10;+TVeLre1v65O8jDh4etW/9TGHi4n3NTGAES4BX3l/fbAzvkgBotI5O7uAwCb6eBmesPBFeAFM3gB&#10;B1dgcKIb7oE8ZPZ001S50DA9KrhYk0UxAXIynQbiteSSZll1SUqwpxdw3geaN7YmLkecE+xp2Jo4&#10;qWVQXE1F2irGx0AfZzx87oBiGxvpMbiBB87QDQ8s2+e1EOPOF4A1xJjtjEwg83bLW25yM4ENX6/+&#10;9MvjOfJ8TmMpOHQeGOyDv3VATWoWg7znDXcadIcgxoHgBXDwb/IgBK94zaRt3uB3HOAfB0B4zh0e&#10;QwsbwREg9QckkUVAwRfDgiq1IjMIqB8cliusgmIdllwK4nM6QRInoXzkQ/98KfNhu1JywiU0vAVE&#10;yARaikFbK4RVQRctA8IjxVYYHrARMhgDHsBcqDMBQDY2iqESOggYR/AYzKdO2hVWRGht1Gdt2aWE&#10;Y8d9Tchg2rdRPpAHRJIH3ydIaQJfbkZfTVBfb2IcijQQjWMOaWAFkZNOAncBHXAo9GcAmvRnfvcG&#10;OJAIjwEdjxEFKHSDFdZZmZYsfEgXRKE1+JFrp0JLHOJDXbE0p/IWfFEjeGEX4XMYz4USL1FiV1Ej&#10;QYEymGIU1MQyTCMtsLeD2vNyPBZOWmUXyVYSyfB7LBADLMCKgIBszfUjGDgTetESJREB00YkY2d9&#10;ZSY53PdwkXNoREIe4Cf/hZDxGCIkQkIgQlUoBIp2G3PSL1kId/XlV+qHb/omEARwBZHDBtIhBSMQ&#10;cIqTXw6EV0WQYJlUA5BzB+0YBQEIKSMhI/nhgMEVVdsTdC9nW8EzPBASFcOTS0WjExfodFHlI6eD&#10;kGPAGEtXZDioe0h1VJs2FJvGWyOnIER0UxZojyBnfFdEi2FTZBmwEa/YioBQg8iWLSaBRMFFPiKh&#10;Pv9Hdmf3cE/YSRoTORqzMVI4hVHwfTy5MXkgBCzgA8/ojHkwBT4glH/TL9MYX29mjV4IhpZEADog&#10;Ec/BBlEgBYVVZw/UfluJGwWnhiDUjv+XB4mgEadzDiPBLCX3F1SUYxdm/3kbsjRQ0zs9kUvLRF0w&#10;gRclQQrvgTrJdmzB52QKOQbEFhhUhHxLVoq+JIgzkxPQ82KaiCBHRSAvQZk0kjpIZ5KPwgIkQAKu&#10;aINLVy0+po+PyDULcAeOAYyHpij/Z4cPpzHe133FuFHfJ4U62YxHOQW6OQVSMAVoliZkoAxwZ36A&#10;RQTdwThIEDHiyEnfmAJWAATimFB2soZ+5meZtEnSYYdVOIAmg0oroQZjEx8OwEI31pihVnKspY+e&#10;+BZb4QDxoGQ+ZxJ4MQFjkAzJFpo2mHSDCRLapGRZs3M7thUn6EIzwXojhkx0gZilcj6tJXROl2ws&#10;kAes6JlT4JmcqZ9fBP9OA+lzfxEY3RABIeqadkiFPAmTsimF3fd9VViFP+kDUwCULOCbu8mbNLqb&#10;QBA4eUUcw4lIwCFQg9MddLYQA2EO/5YGQCADyWEwXRloj3WOf1Z4PuCOPBmPqfN5J1gr1sQ95jNF&#10;k0czXTFdYSpdtyemOeZzGVhVSbcRZxAFyVCDJ7l0hbls5CN6mUIj0EZFq5RqBupLK4Ef2KNpQEdO&#10;D7pNwdeKMeCZK0ACK2ChoAl8Cml8FRhNnqYjERAFEaA+j/GMPDmbU7iit9mMyviiInSUMroCL7qb&#10;UrACqtqbKwAEQDAFQGAGf8MDakIGRCAwAiMcSJBIyvEQynEBUvBv0In/AgFHUYwjKIuzpEqKjvwV&#10;jHaYAREgjytURVEDEzXSoTWHa+c5geCEe+MATuDqAOOge+Aan06nFwvwB8nQl5oVfB7ge/qpnzUo&#10;mMjWTb2GeyXhYys0nshlIw7YcteTXD0nLUAGdBzKAE63AEdnqCSwm4t6oRpxkoD5pwTSa1b0gyFa&#10;k1EQAytahaAqqiFbozQqBbAKq2YgBWYwBYEXqyoLBCtgBijLLyewdsRBBrlqAv1iAjzAOIpUEA9B&#10;AML6nNGBpNZxJ0fLOI2FtDTgWIkyhRX3EZXqNX+IF5eWcqTyIkERplPEKcWXe0WmTamTDMZGbKej&#10;B2ObgRpIEqijdPMq/4A3IIDw+qaC2ZDOdRJn2pIrpLdtmSrg5BIucj2jaI+kGabG9oJLtxEXugKL&#10;q6iAAIs2aLf7ioHySDKWGgVOxpNAuaK9eZSjeqOxGqspG7pm8Kqka7opK6ulm7ox6wWDd2aMo1dr&#10;ggYC0w4ngCaKgzAGQRAX4AV5ZgVscAfmUAEAVhAGo6QWRX9FYFFvIAV26GSTcq+WeWNMtSyX+JGv&#10;Q4u0FRjGVp91ezqaVZj2eXSoM7a6R77j+67dcAYxcAZw63vsC7cneZJJN77J8DXPNRg4+COHoYHy&#10;oYL2kVSs9ZZBl2TbC4PJcAQyWKGKqqifOb8gcYEvYi3X9RjROqGoev+j/Ee6sfqqLWuyr+qqLwvC&#10;qiurgTd4ZoADKRyHb6AAZ2IbxqFABjAcaIAE6rcbX1gQSjoQNYBO0nEHV2AdyZq7guJYYClACYB/&#10;U/C83dAeC3sEf8gpmaJKofennAJ7yXU+5PNcRha+R3ef/OmumnV0E0BshVmfSId0Nth7h+q+URC/&#10;8SqD+hl89VvGgDkGRofHIhE2h3GYW6q9Aux0Z2oSxQdOxXY6fZl4iXoAiuqKMwipVNSCi3EOFccR&#10;DYbBsdq6Gmyypru6rhqzJYzCKIwDoqx/b4AHcHhwbVh/wUkDNGwCNYwEBkAGOMx+ACYF0HF3D5VQ&#10;ONxYSftneIADCRD/eFPIEeoDEkfQDRW2IPXxF2GTMnqgVFfkrVuTgYJMCg0ZvuCbzR6QxvIap0un&#10;B+Bbr/MKt6xozmwsgG/6pt5MSkh3uclGmIwRz+6xx94qRoXLgsXHGLVQbCbxRQiskGTsARUKsY/y&#10;uCDxdPexIwvbYOwRqxhRunIoeKs7eBWNwhl1BSlcyviHB0jMd9ipvJlEfzy7lDxgQMPRGybwZ3Mi&#10;xHQmA+XRw8G7HHWSHIdixI7Vbm+wmy0qKahzDh4BI/nBKSqmakC2vQhCyAb8XITprsjm1PLazfqJ&#10;dE5mg1ENrx5wzubcyCxwA+7rvjQ4g6H5wEonmlxMxoyBkP5MPl67/8fkus9kvGxw/b34yXuIqqiN&#10;yoqjlAweSSOPGBKO0bEawZNTIHisiwNekNGHTcobHYce7XcJgAd4UARtiJ0dgI5LuqzKSrP9okAn&#10;YAJoADBr0g5kAANJW50B5wPnhE53gAcdVH8DVgKlTWh/ptFT0LGScr/PazIrRBcIuK/NzMfetBhh&#10;61zim2xLp77yKq9crNzyegbNvc5ardWHmtWH2ntxPINrPL/cDM/MJb6kANANaWz2602MMbZ/qWxe&#10;/L33eXT4mdwCCAiJeqF5XZgGmFx8bDqJx9NTcNgq/Nj4B+CmjJ1KINLNatl9ZhxCjG8Ig4YQwx22&#10;0aR6JTBr8somQP8BCQADOPxAzJHauHwHbyAQSKvhyfpna6fTXgCjkiIY56DbONLbOxZNLBGJ+KtN&#10;Y4vAywbPmiXVza2fz93jPV6DPm6DvncG63sD6yvdrWjb1Z3V5ozVG/G+yj3Oxi2azSWnaF3cS6d0&#10;Ux2nCTzOMkiSJomoF/qZYh4SeKEYn7YY6mOUUugBQADgIq0EFFUEeHDgyoso9LeGX5hQhuId+2Ao&#10;yLEQC5EQBEAQ+tIbBGMCwQFfREAEpN1+a1jTiJZnd6AEAafDyWGOvXxwOEAGKTyF2VQYTlZszSI1&#10;M4IY5W3e47173Sun4TuYPC7kPD6vvzdxV+175VzOrrjVvM7rEzr/3Uz+5Fe93VdNv1I91d6dDBkA&#10;z+9K6/O7xudM0HcNsYhag6RggC4xnwvbDUYpq1UYzJmEYA2RXxUFA4HW5wKHMIZiKATQEArhHdwx&#10;6H/SENsYy5CFJppAAfFlnMbZQHPyQBCUAkFQhmcExNdBs7XMOAlnMAkQ7sFs24uBPiFBH9+0cmle&#10;LefgXMVtdGXs8UfHzXIsrycJxz8ugz4Oi+vrAWK+8k/OAi7v61sNBtRN81u9xl/NvnGs897ctlqO&#10;3Emnxs598zVv7SxgoRZ6oVPAyCbJTWT6Td4EhA522EeJB7B9JyNQAfWg7poucO/u7oBi6L6KENaR&#10;HQORHQeREIJO/wAGcALuRgOOTgTRoAlybwLKkDh1p1iSVHVBsCcfDmBIq6SCJicUhQO4gX9FYAZR&#10;sLCLr0I/4qFpTtx/QJjpHcbhW2TdDd21buvry/lB/qZn8PK/BwigT91JHvNG/5nS3eSI6uTuu8Yq&#10;f5IqL+Rf3NSQm9xGfgM2z+tj3pmdKd/y3cAbccc0Ap8uEiPvEQUrUMq72Uj4Zh0VMAgqYOjsnvbW&#10;EXDZsUHyvkHuLujZ4R2GbujiCKw5iiYuQAaaMOEgcLMX/oWMBRESYQVrcE5RIEnqfh1JC1lKCmht&#10;qAA4ABAxuh05d2SBwXMLFkz4o1ChHi56ziWbcCTZxAljMo45Mv+GY7KPHMd4SOahG0iTJMd0G+nB&#10;ZQwPZ2C6PENT5kuZMW54AMTCAwsWOoEOJUqUxJQYRpMGHapTp4cbMKPeuHnmpEiWLEm6pKnzTNCl&#10;Q0mwWHHU7BQSZVesXWuWBaBueuI5oLtAz4S73UgAwVHkDZApJfaVuEDgQoVBNmygqECAAJLChgmU&#10;ILBvxAgkjh8XRoLZ8OV9k0dYDu04gYHTBmjwcGGChmsSrSmoPlGiNmHCF+4EsZImSJQiJQQPF16i&#10;AwzbwjucTrDcDMwMRwxOr3huQsUjEDXwu3tkQrI/pDImy7rSY8eO5k2e15hM+hj37ldyBeQhRk6Z&#10;gL7a1+/Tf9JnsIoiagoBYyAhqbEMZApApn6y78GaUppvQq5iuoEpomJYgYUp0EJLLRLS+rCttg6M&#10;YQwH4hlHD7r0WOiIbsww440S8DAjD8JOiIyACmxApoIKRqjMsMxKG+GCzJDUjLTMCDjhSMcsE/9S&#10;SQNQg0E1AygwAQkTyGCBDBMoSOAE5AbbR8cRikghiDR6A+4C3GrbB4YOOhhMOQM6KCGBN8zwIo8M&#10;uinooIWuM9SuITRQVA/p5MuIpZHMk9Sj8iyaYAGKNOJIuow24qir+yrUzyX/oMIwKDCGIpBAoFZg&#10;dagNBWwqqJ2Csu8mriiN1KWSuJLpVLGAClEtEIk94Ni1DmiLhW7GiYc7uhywq6I8vAiuzyn2KUyw&#10;EWSoBwN6UGDsAiGjnDJKdDm7TLLIpNxMszxRoyGBBFx47QQaFKDhBDISoCG52i6AM4s7fGszBSVG&#10;0FPH5JYzroMTakugCAVw8AKIPDwI9FLpDvL/LpkI9FDUAQ2k1Sg7+crzYCSQVtLKI0Pxyu66cfDS&#10;w72TOvquwvvqm6k+moLqL0AOwQBjiqNXAGMtDmXN8K0YAEmKPpp4VYkkrbi64UJgB0xLrQ+/XuFY&#10;GVcwQ1mmPcgu2hZdPMIDvlD7C4ckLSNgBBQUGwRIxy7YpzPKQisMysf6btLcIw//e4TTeCihSh4o&#10;OMEEfCM+QUzbFoazhBGUWKOXNXgD7uE6jduzuRKQe5hPHMygJYZApTMo5tkX0CCeubrL1KJIyYPv&#10;vJJGspSiZPRgcYFx2LarFhcnYMm7t4F2adRbo47pp6WWUjqtr7kncK3vnWaw+gq3WnllSMuP/4po&#10;FsYqy32yiGVr7LEPkLGctpBC0YEV6To0BhwkoARFSMAKcECkz1Qgb4uRQZBCs67QNAkJpenbkj4j&#10;pMORa10G2FMHeECDeZnANQkgAwhnc4LjJGcwFyjCHdZgBTbdwW/GQSFybkMnPS2HXl6YQh5gN5Dp&#10;EKp5hVIUAxxwl/agJ1IeQV+kWEIRQ8mFLvFgUTzeES2RlYx/LPlOR7pRPqjEBGg+AURUikIi7qkF&#10;DO47GgnWCJSwTO0G0gsVV8hzPqzVZCpwLApaxNa9F9BPWYM0mxlecLa2eGACDniHHpinkOuMYQr0&#10;ImAC8nBAykRJBptQjAIJIIMKDq4wg7tbZP+edDfPSAaBgiMAveiFGta8hjUUAGEJeUAnFG6OhSmw&#10;QuisgDDB6Ak5daqTxPBQMRwAIQYxiILagDio5sUsWnO5TqY0pZKTVEhSGEneXKhYPLpccS4OMGI8&#10;NOBImfGuJWAM1RncGbWluJEs8VvahuYHolfx0SdRcclOIlS+ZFjFI/PpxhdfskwEtc+eYpsfIY/1&#10;UBkhEijNGqf/nBeFGdHrDTiYAg4Ec0EgJQYFoFSlZhxzAsdARjPk+swDH4jSCMKrBDwwwAfJQAQR&#10;uiAaryGCAnhwAgPUBgZlKsEVYMibIPhAYMLZRzEhVidX4kCqK/Ah7GR3EBeRYiEnsYvIxFn/zQy0&#10;Bys1WefKoCiXd7xDRdfxDiPnoo94wJUucuXfEUjREd9VqCZ6DONXuMah7q3lBYHcQCADCaKxEEVq&#10;tQKj+b74WPmAZCMFxeNPYPU1smygfvU7QDlkZD9Dlm0KK6NL/+7ynSm8ITj0wgEtBMiky/QIAyhw&#10;jJBIw667xbQ0drsbAgcHpci8EjU3pUA0XOACIihDGRZQRlBtg0IUEuYNLgzCC9+EQwESE2IEfAMZ&#10;WkeLHsLEOxM4h0mmVR0XjXMuFPGiSILXEquAhIt6SJ5aj1iSbpCCkVdU6xXZltYjYiqSW4nQP6e3&#10;H6JodgWDVdYLDuDgBR+ABC/w3lv4GMbG/5okoE/8CHmJNxFdpYRUCk2LYUkwyLOFNqIWKNsKYjCB&#10;uQyBebVwXgbMUIQTEJBiONCTSifDI5HyjZSNKQ1LP/PjH+/IXCg16StpyhplUCDKyk2uT4Vqug74&#10;zRx3sMJRsTDDDuQJOchxJZ/wsFEXwyQKBSko7FwEn25cJ0VTvIt8PNKybpwBJb2CzwTGsYAUqcgB&#10;j1Kks0r2DiPqY4rh5F+dLdIRMO51J7WC1YInPEhMD9KwseLjO6tGEz6v7DvWuc5dXPQHt1WTiVxp&#10;FffQtlmyhZbFhwxkDJJn2gWshAVeeGURDICDN8CpyI0hQN4UGKTGCEnZux1NBXlbmXNdZv+UknGl&#10;AVyQACJkWxPR0IQLNMEDfaWOTjjk3BV2E4TdKPUCEEsdDU13uj49x4c+zEoe8nCdbmTAJJcSmbMc&#10;UAuRmOdl54vUo43Xv+QZ74vwWUBc4yEOhzPSAYq+4gSYZzx1lmSvev3KV4BC4QU7+LMPRZaDJ5zY&#10;oTjIwOYzz3cMlTy2HZFFMo/kY2PSvq9RGNMLltGsLdA6M7gYRXipeQzyYAYFBOdxvNZWbmsrW8bI&#10;I9mWaQxLB9eZwo1G66JBl0lNU+YEKKM1yF1ulyzQ7uhCTGBbPmpSL1AbpypHh62bwo3ysAIgUHUm&#10;ApmAffIQBY0scs6NbE/WWMaylXnkZuL/MbWfu7iStamVAWrVojj516lq/kE95gtoqMr48QkHkmwW&#10;IL0ZWGyBkpeFKCq3o8DhY3AWvUNR3kxRLW436OvUYhzpCRoLNHtiZEE0okkwvSFX4IGufqfNN+ho&#10;cGpTBDNwjltQUqAN9sYYZI+A2EMylyqlXSRoY0brrKw2D7DNAxMogwykv5zkEkCn1GnXC2xCt9vX&#10;jcKn0ikBZw76G95Q93ibAn2LAr47OhcbCD9LkUbyHcPrlQq5ClLIgJYhngkQD0/RL9lDtMnzL2+C&#10;EYqgrzpDvOvZqzPYiZ4IkbQYvdKzgCQgvUM6Gwl7AaDoiUlrrEjpFBbRANnTQbZRr5vh/x0Yo7F1&#10;ah8KEz0Usx8xMD0cOCQcOL46YxT74JBJMgA86ICNSoDRIJfSAJIFUoEK2ARQEpKq660j04xmqy0M&#10;igyWKpdW6hd6IQNaMgEQgMMDmBcFqBLoyqE6kYIgAB0YqgHtij8s0yg80KiNMgNlsg8ChBGLQYoY&#10;yA5Am7OPSQkH5LhcWY8Qk6+VKB6HUzSJq6+N+Bi7SAbxgK/rMUHLAorCUsEkSAIFaEEcID0XVJYQ&#10;AYqbq5BekSwoYh5GKhlzkjiJGyeDCqsVkY+gcTWSi6jiY7ElXIGcYZRu6AkOKaQ3SAAcwAPCKJzI&#10;6JYFOjYUuAwxhDbeIo2tU0OTapcRoP+MC+CTMiOCD/IX8wuTcGOO49CTC+DDIOCNO5CCdcuTHMKu&#10;hzEAArrGQ6SFDFimbogHFmjCKXDGMTAe+rovSKssd3InqmCBEly5qvmnMZBAvHAWFcEd/okH8oiP&#10;jDCe4ikJjZMJd4qJM5CDnhibQ2JBC1AAClAAEMDJn2MxQyrC1RvBSJFAS7GImRsnBjCnimqRbsgD&#10;FmimuPCfXvmKFBSkQ0pCJXzBFXjIAUsKszGzIrDCN8AMy0gSIWEMDMCAYyMpUlK2IVG2yzgclIKM&#10;cskMNmwlEiKhyHkN1wAhfnEl4cA/wbgAH7CC3WgTfnSqYRoTqCoOa7RGunOJDBCPjjL/m6YcA7s4&#10;Iir6lKwpQQyZmlJpyTDimhIsn4Vrj/FID7v6joMzHlLQOH/yJ6MoLNNjQQWozZu8yRa0gEN6MNXz&#10;CQOriZbpKt2Zuf0aGf/6Mz2Igh66AcDzMxXRg2Msi4cqpGUsvheYAi4iD6CQkQDSoQTwAjuRNpMq&#10;S2RYDAViyzG0DHO0G8ugDDa8LeDiETdUABKiAHsBoRCCQ9XgAT3xRz3ZARjaDSvgR4nJv4eRu+XA&#10;A9SQqmVqpuQ0gyYEDIGwTISzCF+ZnqSYo6HQ0NGkiq+QxrFIFRa4kJpYpp2wQZFYvAngBvjqOA89&#10;wVUkPdukgNu8TeJjsQMorKHo0Otx/wmiLDVHGUlyoouSOScX6YbsOZFa0C+UHDHg4yyejEUIPaTj&#10;y5RuiB/T0xONohsksxtykQHFgAAbkLrGCENiK5e6nLZPajoNKqm7kQGNSoDaVAb0iwYTOK4woYDi&#10;wL/myLIU4DL6A4J1YzenEiA6cRywSybYecQj2DUykJGZiIuZ6xReuQ8zUiypsbCOewuPax+cW4s3&#10;2tERHdGtCaM7syuKIImO648P9T0HO4CaTAIK6BcyqNWb1MkkHKxavBCXPFGSIAX6srhIUs0UkSu5&#10;+rOtYgEfYErA67PWZCKPW7CxSbHqjKjjS48YqKdrlBjoSwA1xDozrAAMMM8KOIYgAf8lGdA+HZAM&#10;9Vypz0jXda0AGZhXeqVXMihE+rQAEOC2dnANHuABC/CXMWmOYcoyLACdfLwDIGiqOhkq/ANMxiQD&#10;AlIAWtAYD2AUCOUhMzgQwGuRmrmjfuIJpwGKOQKEnpBGCxuKIjSswRpZjKSKHo3ZzztZIhwbGYXD&#10;m+IBIrg2GqXJh9oAUQ2jEwEJdBoH8dgdP1MrK+Ifj+07IVgml1CZzZPKZBk9GbnRshG1MVCQFbAA&#10;A2gqegmMZlNHyYjXQUBLeWigBrK6CuoWMdSgCkhbGcC+H5ABHRAYFrqCRACCqAIBEKCA5FIu5RID&#10;Czihv9SuC4gC+uMNIJABONGRMTP/HRzSEwIygDfgIVLwgIKIAQiVkR7yiWZJkY2IiZkY0RDZAJTT&#10;1FGlWWkE2vZBXRJAXdmNFRLFyBGFiop8yYq03bfgmhg1Axqt1QT4oH91AR4ggyQAAdPTVQtjrJZ8&#10;SP4pnlpwj9YkVolrJCwyqKjlKw8dzU4FPtDSzeIjvkAyqzz7iRVQgBPYBz55AzyAEurTPu2T1xlA&#10;y5FK13qVV+2j126Z23m9AMctgjZwB3MAghrAAiwoBSxIAQZOgzPrFwWwADGY4E5QhgpeLvdLIdS5&#10;ACXAAqTaDSDQgYd9Kuhqjpo6HQIyAxY4ggwwnoVsQo5iAab0gLkoxi+CiZoAvSKM/92RRdmhQFnY&#10;FRY5EJBayeGMvMhWTbANsJ+/xdmdxc/VSAAajWAYdF2iGM3EI0V1Ug+WuJmbuY670rgHCaOuUSwU&#10;DN/xLb6gw0SXWDA8mAz3DbbBqYAvvQz8VYH69UKpkzoUSFu5tVuBKYIrcAcDxoIaSIFSYAMfYAIG&#10;ZoM0SIFHZmAGppdjqk0xUAZLQC531IQ5PI08rBNtUdwX4o0rUJjMKR1UFiDjoM8desS46AYDEi1H&#10;9IBGG7QRFAtL24DC0mXYTd0Z9D1AAFqa/WVRvUiX7DiWvDkgBlrUPRZ9tcnh/SAoNl44jGDdDKTE&#10;KiOVO1EmatEetTkRdIoRDRBf/v/lEIEoFsNa4jMkl1iJEjSbE6iAIsADLxgl/e1fGZCHQ5hbPggA&#10;DFiCutUBuy0Cgs6EGkCEQ4ZkSS6YO2ADBo4CNnDoFIhohy4FRGbgY4JgBRA7MjiA5SohIsBGGniq&#10;EqCB4FATpEI3cxjUhYEBMom/Pt2TPZGq9ZgADbEYs6GFo2AWvEiRqIQJQDi5F9CsB5OwB+NlXW5d&#10;otDQMuqJIc5I2+1ejDTiM+gJzkTqCSusZ57V+9TLvfxXGm3BYxnqotDmT8PdHu1el7yPpIjWNZqf&#10;0Dtq1NW5ZDSDFjQDEEheNRaoG16BJPAb1QrLetWBIpCBSiBsgi4Cd1BshFZgRMb/goi+aIWeaB9w&#10;6DR45Edmg0RuZMru7BQoRDmVUwrQWQsAWDCpVZo6ZWJqoba7gyJYt9Rpqre7AP1LHQFypT5hCbvg&#10;XKBzFbSwjwTUg5bQ0Pgp6qHWtCV+KLIW5g0Y4rcY4qe23TLy3pc95k1VRV0e6uN2ZpvMWb7cEhEC&#10;IReAQwoAARylsKW21L46UYuECkslWRZ4a7YAPgdbRbomOfyeTdOj4ry26+NbDw9YGhxQAhyQAikw&#10;hwKugRrwgVJg8BSIgjS4g4Jx5IlmAyZw5MuWaEmWZIue6Ayv6A33AR8w5BqQAiBIhCugz0Ikg40O&#10;Ewsggw0oIQUgg9o4geaw8e0S/1BfwgHafhgyIWHTyTHcxgGXqBkAakIvcJ29gAmKuC+tIYuiNmpn&#10;xm9YHetdRl0WcG6Pc6ep9oqp5vJN7dS5HqxXRT19Dd4PihgREqHJiWLcJD25DpYR3Tgwglkz+isd&#10;3rRXTW4qd+biS8IVVACkU14CId2k4KEouIMoSHReIswI/9OCuexIvnBGLgVJr/CJvug0WODM9oEd&#10;qAEgAAJzGOTEfm2BltsKOKbQxsnjVT9aogEQoJfowr86KYIuy0feMIfBWBinIqaRrhIz65NmOqdd&#10;85OyMQP9yTXjGQntue+HMnNZXEE4N24sF+be9ThWveIfdlUHq29n3gDSy0nUBv8hymEHNCAANv8g&#10;F5ji8yasHR6LETxmDLtIPMc5CjuxJV7iPcdv1NPv00teQa/JmgSB48tQDvECIfgCRr+DP1VoDdf0&#10;x1ZwRs50h2ZwEkcEILgCUs+NfP6BbpEHkAf5IAHHdKVPHKjVFreX4wWhgHUc/uygWj+qWw+2hu31&#10;ks4h4zAzjlKbeFgAs/GCn29IV2mWmquJoH6wcngovwUBWMXrpo92aYdVC7hyXfY9WSFuCwu95IZ2&#10;M196Gj2u1+ASdjABdmCHNqdmm5TFY8n3bpfBOe/RCLmPXxEKsZjrMT8xziK50zu92dRXux54HAAB&#10;HDgAnWDKowMDZoqCB99wBr7/cMZ/ZCzYAyBAhCsI9RO/AoJWggvQAR2I2yWQunqVX3DslpHXvjZV&#10;9Rm3SdY4LvukATOgAQ66stXuMiuYhl5w7UHNQ0M1Dpqi5GtE9iNIEUnygtZJcsp8RJcriVFdMHA/&#10;APN+fuhfer/daPNmrtyEczLXbl62+qHY/u12frVHvaW3SWuTZr1EA3NncxOYJRpV3vMmOcLakK3J&#10;3WN+Wf/w3ZPL96PWe3SGeoCwgMOCBQUgzIBIAkKBBTMeWECcsiJPlIpCUkRJkYIJFixSpACpcSXR&#10;lSImLxS5cOGHDJYyZMh7WaGCvAovZRyTMWKnTh0ELhDYuW/nCAI/CeBIoGCp/wIK0dppcqHMBQ8Q&#10;CXgk6ACjg1auRawEsQLWSsoOJWCUyHqiw9oTJdImSJAUxxQ98RZ4kEjXjBczU6awIDVhzJExHh6S&#10;eHFgMcGFTJdSiCyZQtOmlJUxJKiZ4OIXnj9v+Oz5gAXGDU83BgGCAhkXVGkgMWEitgl2JgiYoEGD&#10;Bw8yTZNwPrBC8eLOYCDeSJ7cw5nDNx6egSgHEEQSG0gkxv4idHHSms0kMSOQoHgzBhWYB4HjAAsP&#10;eVaswJEHzBQvOEwqSZlyhI4RN5fEpAIGfBzin4E8jVBBTjYFZdQFIzxYlFEEDDXUCPscZdRSOPjW&#10;FA/RuOaaMiDwYMAJBpxVAv9XFZgjVlhB3KHEBVyhhRZXKmqlYlw44OHXEXockZcZfq1A5BQeTJDM&#10;GEt6cAMLim1wkJSRKSOZb6ytRgZrW2pJWWSqnfaCZt1ZoFhpIKRmAZpqFuTYlq/RIJsJaMxZJxK6&#10;8eACEZR9x9gB4nW3AhgksBADC04mF0N00bUHkaMsbMCCddcdQEJxqFkA3JqZLsQpQ0sdFIMH8K2Q&#10;BA44vCHjPkBBuI9OKhl4EwoY2GBTrEQVJUNQO2U4IYRH/SohUBXi8ZgyxyKrjBhiWOBCAiWcsNVW&#10;Hexjzh3gWJGGFVEowVVXXLWlVgdxvZHAGziQ8KMHMfxlxgp9uQtYN2NkkMz/YYBgZ5pBFCzkZZdd&#10;bkkEGQK7sGVTqykwojKbMawmZmpS1imolklGlQtxxoYEbmiwg5tsNLTTm2RmMHuad+I1dMALhD7a&#10;ssssyBEppJJetx1xYmaKUELgHXSeelImgd4ZY7BQZLHllrDqTw8yzTSu/s1gg05T8/RTUcJOCNSD&#10;GDpoFIZAAUuAAjgwlcSyYjSBtjIvKHMVD2+Ny9U+V1hxh7ZBpFDEPjR2QIOKa8HNFbk4mJHHAnrE&#10;8J4ZQBTpxV8kjNFNc5FHt8IBIFyu2r5NaTmwlgl0LjARevLA2p5aUmzZpgVZhkdkkL0+WedktEZV&#10;bnKyYxud7MR2Qp4FH4wp/8rkkffCCi07+bLMkYqm8gamoaaQQhKradBCQS+0ggfdFE02HgnojQSE&#10;Gu+DBNgWsjoTBoOgIMMmFbyvK9YN0s/1r1yzSqHGRwUddMLKWOJYUonGsciQAAOYhQfeqlZYwNKL&#10;GM0oKyqS1gTRkpbv4QEHMdDDH2JAAsbpxQwvoAUYPGAYE54hOs8Tj2r4FTHJiE5PBRsdD2joGtF1&#10;bks69FJkBMYlHXIuMjmUIQ90M5s6cYxOdJKTyChQkEwxDDyZAo4IVfaClmFHUp4JTWg+Y7nndUcM&#10;KMPeUp74KeAogIxLcQjRhpSUZ4mPfCPYHxIsdAKruc8GGEBBBfhYE17JoP8CBKiAUIpiIQlRiChG&#10;uVBR6mgUU/nPAhRwwQaUESk9SfIqJppgCS7Qohet4Q4dqABbxpUiCnaFXHgAggc0gLgpkIAWbnQX&#10;fLqhpDPY6wwr2MB3LJMw1rQmAUQQJhnyZEzeyDCZekoAVZjJTDw4q5huc0ExPZdD2uGQKjy43Qlq&#10;Myfd8c42J6CBa7bUqfAAJ2hQ3IwZOpMdm30mMZ4ZDhj99B2CKIQCSRgRQ4LGr59dL40guOIYYmCG&#10;YsWFaT/RGFBKEBSwGbIo66OJgmbyx1w1CFcQZVWFxvfQoDgUnWlMmFS2A4iCWYAMBsCKtzpwgbn1&#10;QixW6EUUsuAtTm5lLXz/60C5EuCQeHTDg7LkixlwQKqhSe5eLDhNC3m4GgqMjoY2tGFvqMqbqHyI&#10;B1jVBG9MYEyqask1pUumMduhmzh9szYc093teNMly5ixIJRZijrJs5h3QkkxiklMcV7QzgMwa4xy&#10;RZg+E3aeT4Fqrg7pxg2KCr4S1FFjd7yQ14xivkNWwAY24OMg+zgTqxVlaxmqkIOIYj+ucc0zA3Ei&#10;BXhwgIVZQBMLo0Bc4lKCt1HLHA0Uiw9UEjdv2QgGWaFBB/DwvTdMoRvxiAG7iuTGJEhkBWOYQAqZ&#10;cwMztYlLmGnNMXljTG1Gw7tZ1QRUjBin3eTmvLvZzTHF6hrPIXObLuBm/23YsbtvZux3PsSMlyrT&#10;X8xEkoql6U5fLacy0gxPPGIATqb6GzvIuEkhTKHACw7DArKZklUaZmhQTluUzNaqJjU5BkUdJMgO&#10;C5JXjNTfRy/A4QtNwa/qbI0FqkSN0qXUgHExi0svAASZhiUFe8uKcEuZSrOkpVxvcAjiDEW4vpxq&#10;BVMoISmaZJiikaap/+rhd8nLVarSICphbodXjdjNbp73droJb8jC/LsaWixPeDJBN2nDsW/eWU5e&#10;LefBXOgluabRS/5jcHlO89fOYEqMBGEIDwHt4P5WZqToaU8MVrBjhzpUfFzLWmg7PQJa8REFfJyJ&#10;IANpFJ00aFisGsEJQv9LAEc2aCgEAMNwFGKB0VFTT+1YGAZr25Vq9aKBeNubt7IyLrccW3AJwMMb&#10;VtANxOXFqPHJIAkkYuEbJOMMiWmIlVhTMO5qkwfl5aoLyL3NbcZpm7ejs2zOTGdNnDVOcf6uMU0w&#10;X3SzO6131l3vQlROHqJOMob15evSiM8oGtoCYhgIFJOgz0enruCQnmt4nsMCL4DvBJsGltay1jWj&#10;VIB9fhT1RXf1UV8lkqMEaPVRgKLpG4ABPAsjA4gocCweLExgWPF1J6XgIrEIoaUJKLKOfnvBDHph&#10;AhOIwqhw4IUiKaVd27NADMZwhuep6ames6qXzz3uMI/Zq3I6gSbyPfb/dqe3zEUEEb0vRt7zdnM2&#10;uctdEumeG2T6kAzKCPijBf5gyvQvjeksWTol6U//TsYyb40d4Oe6lOM5WYIjcCjYHLpyo1ieQoms&#10;gAo228f2zSRBFXjQ6LvW8fNZ7SiO/BoBnCRFZYyOgHqXbUFq+z0iV8DnMu2FD3RA7KwAvwO4xe24&#10;oOyAZDB3Cka1T49YMAWHnEEBYCDFGRQjHgWEbmD0Dq+8NQHvc6e37LeDAe5MsA9vsvvM5n3NMaOx&#10;G7Om191qxbM3bYMEf+tJhwBb/JUSYDDGV0Z4GBwaOdxkSIb/TQYC+t/iAaACwAdglItZcA3LcZzm&#10;eRSvqMAgUFT7bIJOySTIhGheZVlg/sjarjjUHM0aGLzAPokBAEWDJUQDAa3NJN1eXOCBS9XAWIiF&#10;kLVU3Bjbb41LEaCKGWiAexQNfLjRFOQBYByGA9qL5TQGVGkJruUJV+lGVIjdfM1XunkV2ZWfnPRO&#10;bcQdmunGvbmdWaHXFZoA+R3R7rihfX0MEcCZwHgOlwBMsejflvif61AAHvoX4jUFHxKTHuahv7AG&#10;9sVOj7hLHihAVijNgxwFaZncIg1FZqlAHwUSiV2Nq51e6mUahpRAI7kY6/9hiOuxYBNYQhMoQxM0&#10;wS0wi47VoLdMQbCJRS9gwYxQSxEAl7coQdLIzbtMgQYEFUVEQQxEQTcgyfYgowcYjx5cXZYFUejE&#10;V9mFmdhpVdmpm7rFnWzYhm2gnzeRXbyRE560WZrFCdnFHd2pozdtwjjVzuhMxSR9mxBhU7f53wL2&#10;hgHtCcW4Dh/2oRDRFhHsSf5VlTD9HwIeYrGgh/Hkwe0hgfjcEdiID+W1XMuhwCBoIAoQgK4QkvyA&#10;DerJUSJRlostEmWJzwXEgAqqBhQ8QUs+ASs+QQt+Tm0tW7dIgbBZgRT4nk0RG1cogRK8gReYg+P4&#10;AAsUYzc4wAR0Q5IonR7/JMMEHIGSnNBxGIaYmAdAUhVVYCG+iR9aqVucaIK70Qb6nYA3spt6FVFa&#10;jmOanUBb0tkSwSEc5tlu4Br+yWPA5BACUsUk5YkcEgE/QpUgTlIxDZNAFpMUyqEUaonrdI5SpE54&#10;AEZShCKseJzKrV6DWCImokAHuloifY2wdFpFas2qmM9RnEHM7dMGuKQRvOQTEAQsLtuOdYAPyNQd&#10;WAEWAKU54AAiTIEQ+GZFiMUCLIAVdINwLqU+OGVxOuURdMMyLuMNHI/VmUmVwFecwRvYycZ1ip34&#10;0Rc7sGFtjKXHxMb5ndk2hQyZzVlbmUBY4s5a3VmedVPI5N981uG34ZAQ/4VIewkT6ODBnhBTDfGG&#10;XxYm6QyMxbTW6dAhQDrmGq1ADChAESQNh1le+RDACc7RTmhNBUxUTYwahnKcIJWeZ8qASrxUiVrN&#10;aF4AzImJMrCkS7YkFNzC3vFADcaFEuyDD7zIDtqmFQxncM7UAvRCN4hFcy6lLTlALWxPYXBPDNyA&#10;oRwH90TnqFTPm9BQVm0hvLHnunEh+bGnJpilbIzlNsoGuoEdeRWRvaWdu50fEuEZHFrje9XlfVKT&#10;DwWMC/SnNmkTX44ONN0pNH2VMPkl6UBVgFITVCHgNTXFkEiZApgFhECWqgHLPlDk1hSFDahATWwk&#10;ho4kAfgEr4wehIzoB//2h0zoQAWU6gXowAVUwGmykGo+AWvagi00QSYZEBl8TyPiQREIAS3qaEz5&#10;qJAKaRQQpxUkwzEepQMgToNeHOE8X3ysQOXATPURBJdYlVbZjjZS47qJXzeRn7tto8e4ZdypFxe6&#10;AFSoGQ2IZX3R3VodkQm0Q3jdUIFKhQwN5CQJkej0ZXyJV76STr8iEzPVUIHWzn7mHSG+Dg4Yzwp8&#10;T9K8VMr9xCOq6um9ROctQftQTX+81Ihy6ktdSNOk6sfqgA5kwU+2QRFkQhGYQyaoKA4og4uy5hNA&#10;wbHsoQ1mRUpEQY5awUVsS7BuS0VEQW/Wx1A6ztPpQTdMAR4goQL0iHP/aQ8geEZ7ZBl16qlrmKlW&#10;mWuYxR26hSU6lp2XZqn8ran6nZUW2ls1plnZianuoMHaumlbwZmeUAOuEUHc1k5kzClhupe1xle4&#10;7Wu4BSqc1dDf8uXncInBDclBlYDedNLWmKhKBBKJoqp/LMEMzEABBIAMgGzIpqpK2JQOyIgSZIFJ&#10;nGwmmEPpIsLpZgIiUIE5IELqIoIHxBxBqKYR1MET2ILtVskmaVyF7kM9pANtvkgaSIFu6uYVKAEe&#10;HG+3UEsHFEFWKIB9rACSToEDKl8jukt4vIDkmEGkSCvs3K0c8kZ4hZfYWeN6cuE2nVncwQDasueZ&#10;hSW8qR1UhIyacZO7/8mlWrGt/ZWtxdCrvA7k6VRMYRoTV4WveFkMVmlVFXYXgbbdIOZQZYgQDiTB&#10;G3BFxKpqf5RqyM5IFqBqFoisEoisDvTADPxA6LrDyV7BFbBu6bLw6bJuJlAB6lIBDKduJuxB61JB&#10;DuewCqKMi7akLcRsApRlx9RRBevAze6WOazKEgsOV2BQDWbQ8xbtCjQbCxwUehyUeaTQ8bQHzmgd&#10;VMVZnJXpNmGjm1WjJsCAF/IAG6Yx13YrnuxGubnXFqIdG9LG3LFtPbCreYVXVBXo6Mjj1g2MMIlV&#10;e3lVFWoTAc9blc7bVwnsME3SAkaaQKygFxjvyP5kEeRHfoxuJnhyyv+aburugSen7gybwwxTgRTM&#10;8Om2Lim3Lg5TwQ5kgizH8gzvgA7vwA6gZgJY0mq+pCoqA1wA37IxbwrQYliYg0rgSLEVl+3ZYFGB&#10;AV6IEGCYx9gkARmYBwtwj3SIxz5xTgxZafjuhvsVcG5cZxFx1XbSwPqKHXolsHzeEBhfq3rmmxK5&#10;4douEZ2JWxGFCA79r+hMkty+Wdt5l7mRG1cp8lb1s8VAU97NI+owxAt4geOwsOvWsOrCMCKkLA7b&#10;sCfvAEbfMg3nsA3ncEjLci7X8i3HsC2zdEnf8g6wABg4TIu65C24pqFexQ0ScwfcwQLsFg7szVYE&#10;H03SaAYZ1QR4wKn/uEtR9U8CFEQKXdGhiEm/AGTpUGFWpWVWhRlVQMW9bXX5gp/XxXHN2ZzegTEN&#10;REM7m506JpEez13ckZdXjU7czqu9JpPoEDL4lttVFTBU6K25hRcBhxdv3CkYY8Xo3OMPmcqQeIEU&#10;sEIMu+4oo7Lq6nAO70FJSzYMVzYVXPZlc3Zle7Zkf/Zo13Ise3Yu38DzMYQYwCjaWEIAjQhN7liu&#10;KsGOBkGw6aITw4BwCZdsF4EB7AgOsMAExMAKugsOzJUFwICptIcIkYAucQrA+RARIXK5kZMxDbYc&#10;V+F1ux9X869+2dyI1Ji3aZUR3Zs3vWfutKmembccAzRrVElAx9Aw//Xrd+91AmulAid0AcNrfwpT&#10;nmjfljFFQySBY59uZZ/yZls2Knv2aI9yZ480hJN0hHO2SpP0LI+0Sl/2LcOueCDLCxKQJhBBjV1F&#10;id8e895BsMGIFSgx3wx13BgADdjg2IDBBNzAqYRHNaMHvyhAoRDEs1rxpwAkYsprGCPy2x5wHJ+z&#10;VsUevRYMbC0a7L1d2KEVetfdlbtpfH6fnkzhk9tcneZrVIGvXv+1ArOXm2G1AccZYgNTZfgfQ0jw&#10;R6gyRiu46r60g2u2ZDf4Zzf4Duj5nu8BSs/yLCOCn392DcRyh692DEqFMpgAASktS+0Y+NQ2TuIB&#10;Lgqf8A3dsU36sv+dSgxMAAsETXlARiM+3hmEBy6xALMQnP7hK73ya1/KIbx+F/7J+iQdC2eUSY2F&#10;iPiR2ZkigX0J+32p932xWxF1NZdTZ5Ucy732657srQJrZcggU1QgsFZSBbySG0M/NKStIA44tkrH&#10;soWj9C0D+oKj+4R7NobH8qDbMmXHsEqr7g1/NKLvQA1ApxTdmhxHQ1Q0y84N3Q++gVgMgUxBaI7s&#10;mFso0DDH5lKwAPLhgUCIlMABRzf04RlQB8rsSwL20AwFqtwKZFQB7g05OSB/OZRvhyQZdpqtm2wo&#10;ETgp0fyJk2yYYQwVzJfwC+wh5nf7JeAS8FXdN2+EzEFjhbkJpMX/5JDBrFESIO0OqLK45/Kdl3Zo&#10;swKE63Bo53mgx3ssF7pKf/TXn+5HFzoWOP0OkH1KIjdBuLe8iYE0sRQeKFAHtMhYhMUNNnHCv0WR&#10;xYWtMps2ozqDNZhSzNULnMHANMdSeYoh7tAQQZXs7IlAyvf/Nr5kdIrCbYd3KEO9jd051he7wiX9&#10;eSOa5QmIlPzeiTd/Nb6eiDzpRLt263eXASzfDjIkLyBtAd5AgLtjp7JLs4LTl3RKr3S5f3ZGr/RK&#10;P33ZS0HUk71H5HLykz0iSAEieERH+IAPpOTrZfuHhNdUYAXA3wgOgMVt140SbMUNnkDA75RsL9vx&#10;3ACcjw1VK0VD/3hAEpiAGUC1xj8VxdR+wPjfXgIEBSICyQgU6IICQgoFKSgD0dCChQMTX2x4YUGZ&#10;Cx4mOHY0caIjGnZoTJBkV/Ikx5RIONKIRoMHDyIuXJCZWVAZhYjKFOSkQJCITCIzh87kofEoD00x&#10;NWl0sfToUqQ0ExCpWrCggoUUFJgRg4OCFylSdlChIuVs2R1opTAZixZRWrJU1K7dcXeHELw+8mLx&#10;69fH37+IEJkzTFgwlhsrcEQUGO1pZGUJeNBI0IHH5Q4dzFkJ4tlKFCUl8MDokKCE6cwJYFAukQA2&#10;hQQrWLBoLEaBhSRaGSp44cGMpiQsPFxMYoarVq0/mTd3Lvt59P+GPZMosyDmRfYNFh0/pWGCXXiP&#10;IcGPN9/xO0yaTqMdJYKTglcLIHIWHEpBJp6YLoLKdJ8UKakA7K89IvDgL4GfEkxQATwUOC4JHF54&#10;S661sGDFLwyZEGJDLITwUK+/PgQsMBKZCAxFLFJEcSwgimjjCnMQkaIGH2q8YQrdMGoqmplM4EGZ&#10;mCg7rQM8NuvMiiStuEOJzS7jYbMTUtvstcxgaC0BMFhYQTfkcgMhQTIU8A24Eyyo7QUzIopIgYeU&#10;4wrOBJuTMzqGmsMoiYgmsmC7PjfAiIjvTiLJJJA8Iuk89H50Kan2+IuMpp/WPEA3n356byiN+gtq&#10;qJiSaiopmab/iokMHmxacKuCGIwIhyS8EALWDVOAVYgUfEghhShmnTUKWGf1UArBfChxChX9mgJF&#10;H4ItNtkasECkiCyyKOIKIN7CoobFWo1Ikx5diKbHyXgwwDLMiuzAiyDUtaKXKDYr7TQepjwBtitT&#10;g4FePNDE4SsKjsNPztw8ECOBJFbITs3GknCTJziZUw4P57La6mHrIkpCDDUteOEAP7fLbqGNODKp&#10;pe860iRRkL5zgYaWeYBsvQH5s3jjNavbaiCBhrJpKDyC0nTUTUMlCroEaop4YgUaw8ELFnyA9Wle&#10;heg1CqphzePpPKAWQlmup/jwaxWlYFZFZc3GgtkapqgBCB1k/yjCnSIQAaIGKYbFcb4XlNHEkmgs&#10;ISKanFiGEjYii5DiM9BSaJLIEk7o4ATTSoCytStPMJWFGNKcLz4LFDBVtjaB44GCF0hYIWMx2HRT&#10;udYdXq65hyzgiidl8sxT440P0G4DFj7G6Kl2TEavso1ERk8TmBatLPimaBJ1pgIj1Smiiy629NKI&#10;Ddxe55iK8m+oqkTlAQ8ywjRwKwcT5LfVFWLYOor3taa116nn11rrYcVOdtiz+2fWbjSyUbHUZo4f&#10;6EAHSiiCYWhEoxiAATnKgIIyxEBBS0wQYJa5DBE20wEp9CJxoTENvFjTAdPga3KpOUHkSEebFZgh&#10;CUlIgG7wA/86rpzBDKZ6wcG4BEPd5Ek3IEgCV2a3sNYpx3Y6UWJ1gKi665jhIhXZzg02AAZAWGQh&#10;NEkeTNpxFJpAxlMxWV4X29OOpajHPTQxynruQ70oWi+J0skZBXzmnjoOpCA+Ex9+BhKmrQRsTGaQ&#10;0NPkJ4Q8pAB/WosC/q5mSEMOC1nM+loA+2e2wKwNbWrTZIuKYIcDIrBaUqDbFBaTJwpCoQnKsIQl&#10;lJGT1ZjQSAloEiKG8JnPCGEzrTHXlXQJOXzBYB8weA1xspMnPHguZAtJgALO8AI8JGCHCDuOzXKz&#10;sNvp6Ha2K6JOhhjDNUVETdbjmBTBsIEr/k4ZmVoPGx9FE0b/OSUyXvSiGhWCKf7sbCGtfGPNKji7&#10;5dBJID7T2R1nUseAvucqcnJB+ZBGxweZwQtTyFyvsOYDpyXSkYzEGiNRhCxKFmsKYxmWSDVpI2yJ&#10;km1FWMIS+DADDBTBCwOsARhW4E1VfgtwmhiIZbB0GiVc5oOg6YUPOsA4eZkmASvk5Qn2AZIrUYAF&#10;izmAGbQCAq1QhnSk8wALrPICNMlnmti8mBB1VE0d0XBNqsNYnjImEd5t54rlpCILHMOcgcyROY+a&#10;ZzuJosY2UkwhlxoICKrHp+xYIHc/WU6DmiPQPm4vZ1jZnpwSJNCsRAwHUJQoIvOQP65xjQVcw1/W&#10;fPC1/50N/6RmA+DaWBuYipZ2k1e4AB8CIAAB/MAcQMitOcCQptwoI3CB69tADLAa8plwM1gIwgJs&#10;iUtdnrCEV4LcPkxA3SspgAVnmMILjvMgBZTKBUZL0FaToC8PxOBgFmjMWW+nJtyJFYhAxKaa6Lum&#10;i1ikT+UERDlZAIiL0IcaFHhIK+nTEOwhBJ8/QbBBsMKcASuDDJYCgRO1w8+zSmeg6LtrZbenPVT9&#10;0aEOfYFELSoEZFUSxcgycf9WbLdLltRGw1LbWEpathcrCwhXSIQSfjCD2oogAPKQwZB/cAPu5gk/&#10;qsyJCYgAAl0+qagwyIIQlPQZohaVcFDigZTwdYKTKBUG+v86wwuNaVWr8Ad0WlqBF2KQjAdC8Trr&#10;Xe81z5o79WYMY16RT1szdt+OSdFjG7gBC6xXnTb15Euee4hzlmMnO8XumxpDdPX+ZJGKXOQAaqUh&#10;cyImUE53GK/QKRp0GLJMpZH4tV87cST1h6yyMUtZIHXxWDzqAy8AAde3NscbitDrXivhAgiUwSFm&#10;0NIfCyAAKviBDNxGU0VTIHCaSKcJuLIaLGlmHynoBWisIIVzwQY25eIlO5hqAssRgTZHRs5PSvWe&#10;mOBhBSYGQwzid7AXrBexqvvKxTTGrzzxKyJtReya1OTEjb21nJfuEyAI/c3sEHp3awKBVa2qWOnA&#10;DgRw1rP/E6lHkez8uWa5i6G/loM+n2kvYnGi46jZPWoHwZsFU8jDFGheWkjanNXDWnElac02c3jh&#10;Cr8uQrAv8IMK/EAFLGVp0n9wCLcNewk/sAMfjB0APgz5AsEuZZ6MRoRuRUPaMqTBaS5jpCalADSf&#10;mYKTyA7uE67wIzDQBDs00YEXLMZzuxkTfk5Fuik8MAVfOAMYaJqmr6iuMQVXmMDlk7DCttV6ULz0&#10;n/2kHd71F7/ZPcMYknGGM/zprF/Kzewqrpwf6kYMu5M8YrV58IrsDr8RPzwNbwanUK885Z7uNHQi&#10;hio8uIrmNa/52Ijv0ZCG9NZvCDqwg/10eRxiCSpQAdWj/78EG/CBpdjHPvSHLAN5LHvIOvhB9I2O&#10;QARmHQxeGKIFokcNwPFgdq8sLnI7kAJbssvbTcIS5VizQnbs4yTIzdzMYNBaBTkchO+sgnymYAG+&#10;4H16ZQoOpvECLqym6TjEYJoATnWgCHXUhFIwDfYArSIO7gOhYL8Y7gzkwPNSkPNIgQUEjr1s5iGE&#10;iHrEgATOwAPOgIoOqzokbwN2h3c+znouZpuGiNNwr7F+ovfSx+Ua5A3MYApyTddw4AregNeG7gJG&#10;wPmqL+lUAPqk7xCSDvqgb/xkIOqiLunET/zCTwaWzQ3NMOqwr9hUQB7c5gfAQDd6IiEAJ3qUQT+K&#10;qwSIRP8JYEAJtO0OQMPbLkMzNIgHruQkCOAjPoIdSCeqvGI32G1B9CMJhCAZ4scBCQ+CLsK9NifP&#10;xKrgwGng+izT4GycflDhJg/0JqJjeqe/5AAQPE8FzyAZtooIv+mauGL9hmMMSIEbxiAHLe2JhHAi&#10;8GvyDou7fshfSC7lnGMa6WT3UCUTlQYH3oD5ZGAEsrAMpW/6luAQKuALy7AM2/Dpus9ttLD72PAd&#10;27D7jG78DgEFkm4J7CAAAiAd5GEJhqy3YiidIMMSvgVIAKZyzGUz7O/+vCDKWKNwLiepyC0AyU0T&#10;6IUFwABCriohTg4HpiAKvoBqPvFg+CzfEg8DN669Du//vdLkA2WxFTkGvyRCTyitimgREG4AF1cQ&#10;EFYg026DXzQGyXSEBTjPA24AKamIBCzC3nbHKUPQ0qLoYpwohozwCOlETpZQ1HiPDF7OSIqgBLIu&#10;63TgAthxpZbt6LqvAo6uAuqQ2d7SbeSh+bxPB+qwLhHILt+RHlXg6NDQHyFAADBgyOShAm5g3V6A&#10;CIDrb/4mJwCR7TZDCQ6R28yB7Z4ENiKnusCDJb7MBKCJzIaIQToND75GCESyNGujt3xSz3KHu/pt&#10;4J4RFS8idZxSJneHBP6MYyiCJl9zO6KqNmwxu26R4SyCUgburDwHOVfgBuSgNmpjirKDBCZvT1xv&#10;KcdJ/2OesSq7iStSznXeJGIYi6Ggo0ESAA9wQIHEEoFQ4B1HIB7b8x2FbDDfUgaOQT7nc8jY0z7j&#10;swKWYD/5ki+XAAWizwYqQCxHoLe4AgosoAkqqJUoiAxgYpdM6AKUIEnUZdtwoKjALakikroCsDyo&#10;y0Hoakx2IxPxQAro5wvAACmh4GNE8SSNMyhTMk9EcQMHTjdd8fWIE+QiguJAgCJ6szf76wxYwBaZ&#10;0yIKrgKFKE92p7d8x8gIDU109AMRCyY3YAWiEoa8AuCyE072DglTjrKYY5noqCthowi+kSy9Dz7p&#10;kz3Vkz0rgD7ZtPvwMwt1gD3x0xtHgD3t9Bv1VCyz8P9Pw1Ish64ESqAIEgAHtFEjhwgKXmCCVqlB&#10;ZUODTKOoTqAIKvQOguAOrmAfngnc4gXuNlMSnYoSa2pEKaBV8OBVWKFXvkAIBg8KxKC3xumJ8i3f&#10;6kvPuuRWZ5MiYM9XO4ZSKMUMCIviEAvQnLM2ACEnk7XhjFO+wCk7rvQFmtSrovID66vPYpJWNQ2G&#10;tLObds/iVk4rkIY8i0YBEgAsL2Af5jMu/1EGKuBdh2wT4DVes+4bkQAJLqBQDZVfrfANtvFf/xUH&#10;BlaQzOAJnxAHyGBg30AB3oAM3iABzCdiyYAaxIQMDrQ6FPNvwAXCMoNIoKQDJpTbkgQHYolwIBJf&#10;ygP/CTiTI0zjYH7vQRykvGiFVr4ACshBRX0nOiNOPiTEOC1RYzaOvmDSKS3iNqV0qnjUqhTNrfzE&#10;d5oTEJiT4aKz4DZuvaIJOqOJ0KJJ9SDPOG2zInwyOxLvdqpSXJtj7xBw5SprITqtK42kA0rgGwOV&#10;X4vAX61wYAk2s8phBcrBDPzWDP4248yADAi3HMigGCi2GMqhGNrBcRvXcduhGFwhciO3BAxAciWX&#10;GoqBGkDgyBoCSNIJuICkVAwAqToIBi4VHDLVChYnQ+ulNbbMywzlQ70sJixgBX4ihhoEB1hBCFj1&#10;dwkPCsBADrihmT4OVzNGS9tKz9Kkvj5Od2LP8oCV/+CCqCvGxK2icwOWMlkHjeGY03dyE1ujaQVu&#10;k4csLTrFN+SqtzazIzdTB/Wyc+QgZuW+lPcURDaeqQMalmDfoBz+lxrKgRpuQYCpwYCLAYETWIEV&#10;OHMbF4Eb+IET+BIQeIInOIFdAXIh13E7VyJ6B2Sq4ykyAnBcYDJg4jLCjFIvdWQZRzNQtsskMRIN&#10;BSYUAAwaJGaT4ERjxVXBwBeG9waM99IMr/FqNHD77FY/jmjHySeJc2edskYPTcA8UOGelhaZVVlr&#10;w96i9UpJYEtYgIt5CGGENeSS4CKC0uPCFmG6BEJob1zTFk6WkG2faW319w0MQEoeV4EreIH3eHM5&#10;d/9zN7hzD4BiyYAMKjeCFTgaJjdz2+ESHNeODaBwayMGkLKZkCNPZiYj2kNcDMA1OmgfrqAX1gCE&#10;kqRJ9AMznmTLygMkQEITqIuFEoAEDrA8c7g0g5ccWAAKoEAOdtnSIm7g6IvPAndzNkaYn9IVtdc2&#10;fzVpkXNMltZYTYd7mVVqh3RIGc6LSYCL0eRpo1VHEabPcrUlOfAADqZrLRGbduMSHWZtldDl2vZc&#10;CxUPJNeCi8GC55mB26GQEbcdOpc2kNMMaIM4tsQCyEVyHViCKZiBG/cE2qEE8FmiYmCSb+CBNFIn&#10;0ok/IKMpLCABIPRJlGAfOkCFrUCURYNIWCOFeKD/qcwtEl25I2ICihoED/BACMCgVmCFHHIZG3JZ&#10;l+WAGVdRN4wjaNk3nGCyNv/sNl9PFoU1T9qkS90KCKXoaZuzv6YafJuzig/GSoUQirZaFFczzqjU&#10;8hCmNe+sW7WivMZ1nZew98KTPBNgH0rgDfB4gTGYggu6HZCgBMhgu3DAfaLKC7zgDCZZsCdZCFaA&#10;DDC3oO15gaOhkUvAFU7AAD4SoiFaCG4gD4wMrb7IIEmYMugFqQIRXZJk21r3p8wly2jgBFqZIy5S&#10;peXucvwuCZRApmsaVsBADJogl59Al7FhAxoVBGvmAjcmRlcTOyjiqIv2AG5zZ01nTzTGqg5t9Mxg&#10;ZSKutHyDtL90Mruy+7qjNqp6M5pukzaFuYgDt72IeYem230VT63Qee/+id3AM44dqq0v4ATqmJ4T&#10;e48TmAzCcjZqo7IlGikf6H0o+wyEYJLzwDYQu4/z+4FPAAlwAAhkDsGFILRi/yDm0sTAomcmmiJI&#10;5IVyTEgJKqAzPkOUhYCFM2NyYCOlJREG6A4GPuJyYICGSxYHaNZVoeAJmuAJdly3dzlWiRPPgjas&#10;6EvPiLZopUh7t/f1OGbgumI+cmNE9SQEo7mKGc7KpVqqTUfLgXCrQ455ybjOwPa8Vc81zRZmQ4yx&#10;6hdVzIeOUGMfRiCu8xsdEPqBDUABiiBzDByi543e+NwDUrTAtaSzYmAKtjGzcIChI1dKXKFQ8bVQ&#10;zbQINiPrPvoCuKuiLxoyIMMCWMY0aAC0YeACzGG0QQgLMhSpYjdlX1zuTOAiMRMGhIQFpAAPfJdW&#10;wCC3O+EJ5IDHc3oDmkBvmP/8ibzWh5RXDMD4Ssf5B5N9e5f9uItTTUa0qpwcijyOe6180Kj5N63a&#10;IrY2Wrk2TZw3nMrbC1SRY8S2nG+nMR5kO9nZ1JZpmXqPscy0BAjUvut5jx0Xr68Aoib8gYJPCibk&#10;BX4OB4pAgYCtA8hSXS8AXvWUAAhAHlAABQYh4gdhEJLu+mbABuhhBuiB421g4/EwY4HLb77FOopH&#10;l0AWBpBESYQgzMjuyZJqHzThxV15hS7yIhcQDEizlm09x5/AFrCBx1EJt8WAO1x0zqqWSpM6qY3W&#10;Spl9O5AZzoJo4p579MCJqHvHurEcWbXk45abIoT5VnMV4ALXuLkcioK7bNv/mze69I1571zLpwj2&#10;IevAsqHz2nEdB18dXU9HoEkmdB90oAJ0gD/rIR2WYAbSwQbSAfFtwOPTAeNtQAUgXwUCVPogH/ID&#10;1PIj3/BtwPos3/FtwNKVQW8mSAxy2TpYBjOmpAM+WgqUhF1KfTM4CCI5qNUjh7Vd+7VbY7brh/DI&#10;IceboAlsAcd5PMdvIfVEPxU3Tr2qxyso4thtcymTeymxeSm3wyl/Oe+WVojCKd+IGjqj+mM+httz&#10;c5zHSfWM9ey5P5y6fZzJ+duzNO3La4h2D97LZ47bevXX0hvzFAmOASAuEBhBoAKKCktkyKjwA6GK&#10;JRARIlwyscIhiEseqngI/1FjRhXpMGT8ONKjCj4zOmp8YUaBMjFNoChr4sKSGGU8aPDoAKPDzg77&#10;pASxYiVIEFZKOiTooBRGgqcnomqCccIEDBNRc/KAgUfJii9CwgoBA6VJE1tNnjzBZkvtkyYwNxyY&#10;K8aMBbsWcIix8CLJ3bmAA28YTILEhsKGCx8gcYAlX79mQCiwoGByEjNJ/N61wHnuixcbQH9e8bn0&#10;aM+ND5C2a0aMl81m7OrFcdfMixW4X5BY0Th2XTF+cWSuTKEyGQpkFJDBQ6E4hQQKEiDHk+BCBRny&#10;ZFxQOELGvgoXRlRQMf7gIRQl06dnSPGHySXZO07UqFCHQu0XLujInyV//v8iRSjxggUUWKBMTdHU&#10;ZIIyONFgwAlOMbWPElL0QhRRWJTAgxI8JNChUzycoElUJkwFw4gw5AQhEXgIEYUQYJGVlhFntfUE&#10;FDaapcwGO242oF6ycTagGQfYJdgKhR1mGAtJGraCXEVu5pcCklFGpWUWaGbXC4195hmXo8kFZm2B&#10;2eYjkEnUdRdLoyGWW29m0IbZcEkogIedFNzJXHR22rncck9Zd193I4xg3UEVIHSfDCPs559/SlwQ&#10;YAkBKgHgpQBaGmARb2CKaaeXaupppZJ2UMQKlDGoKoMmEKGMgzud4GFSFTBxYRC9SLEPUwn0xJWH&#10;MOyjyT4kTkUiDxvu44X/WGCMVVZaaNnollox3bKBkD5ydhdwRnaG2gGEHbYBC4CwoCQLSH5m5maW&#10;KeAXBX5BtpcFYgzo5WdCemZBb9u2ti1ntuHVGmtrzpVbYUiuhu+AU9ZZZ54KIPdcxNJV/Bx1eBRB&#10;aRE4XAHgG15c4YU5nZaMqccog4qppJEqsU8WHVyQhQ4xL6TDzddJRHPMF2QkEUUjWVRBOiD1RYEy&#10;FESzqtINluCrhruyQhQ4d1ghRQdK9NqrTx2GWJUm7FCFognIntBBszCOBYYYb9nidlpq5QiXGI1h&#10;ixlme+HFZmCeGXbukiyYG/gGpLE58Gba2mubaZ+Fxri9kNN7uJp2qSkG/5BZYjZkm4ghrHBsSdDm&#10;bmXEMcfccdAlQF10qiegsaOS7nMBHnmwMMXtU+DQQUkPyZPQEg1BhF7wD6FX0c+JpgMe1iBLMYUU&#10;SiTa0A8JBV8fQpKiWpwyrlrCoCbN6QTD+Dwx1YEPFhLVizk9KeWTh0+FeJVUVIl4QodKtMisjGY1&#10;YcQTbsPGtNoWE2U4Zkh5u8zltEWkfQkmMRsoFwvkAIgzWPAM5ircbR7HOMeBBgyD2QAUBsPBEn6m&#10;XmpC3GW2hQPb8OY2JABh4DzHEjUNx04PQ110ICYdjC2HKYkKYgU6kATn4W4KUWgWDvDQM5LEhyFQ&#10;bM91gPczoFVAB0rAwf+y0BaDZoEBD/YBmgwocp8LKOENRnwBcZDDvWhoYkHKOMGDeNK+XQnhVnfw&#10;gk/o6CEDdCgBVhnRiEoUlawoYQopSBsY+BctGrkFbm9pgjJuYS8p5WVelduSA1NDuMQEboIW9AAp&#10;uDGBZIzhDDdg0gx3w4IXmGsDIASDHGA5S7Lc4AU3gKUIS+NBxhVucb/xjea25MJPkuCT6MpNbLKU&#10;BBDcME/IwZMO8YA66gAxZzTzAhim0CxujmUstxOCFy5ggyWgYHo/UwjyJPIQ7OGBm1E4Q7OScYZv&#10;Pq8DV6Qi9SqgBC/kgVlYMNrRXECEBLlAE0hD1vhgoCGXdYAJvWCD+vT/CIOsdUBWHXIBHqhCrKqQ&#10;6CpcwUMKwBIWMLwgJv2Lm1ts8b9IwmVAkvvNXRSYub/8JTTgEpe5zgAID5xhDMlIBin0MA49JMOn&#10;F5zgDZaaSzmAARCxFCFUcQmFp8qwqroEISxb2cvSLC5gpVkBGG7gAZ8ik0m72Y1tVogD0hGnMj3c&#10;YQ9bl7F96OCKFSiBFLrJzb6yQAg+AEMewOCDFRRhJBHBSEWCBzSKVOCdzYoBWL7QRSHUUwg3GIsX&#10;DiuRC5jDB//MwxQ2qwOjKYAIRHCBMqJhiWiAgAIO6kmvSrAUJdzRCr2oGg4m9KGn+PY540ORIE+w&#10;j/FJQQgpSCQrFgmF/7LgqH8xwYZZIsk9ZQDMLis8HG1gOqADbPJJiQFEBclqQaCOgRvJICopTInK&#10;9p5BDkuVpSxHyNysyoG+IYTCC8iyX/2aNDQe1OBtwLACsooyGeMwpQduEANkkmCD2K3T6JgDneJI&#10;pzIU/pPqihAz7OFgCrUTQji96QEvJlHE+7BBOg6igv0EyIwXsGuillAPiighCjG4HRhiwGPKfmGR&#10;lRVCDKJHxTf4wAcj68Bdl5AOozGooJZILUJftRXy9WRCKUgfUfTIFA1dFH7Q2QpxPSqsYOGBFciN&#10;kRgE2FxJxgQKainLI6PRKs4Eky+wyRvA/jIXKInrmCyw4A0u+NMxkP9iHNxY7xiQekH4ztKpToXq&#10;BiCNVadWNaqw3O9gQJjLVx5GlYHzwDgmMI6ikuII3CgrBlPpprrhwJlvjZhy9nRh1c1adRlTwl0/&#10;DM4pgLNZZ4jBiXks5KRwygtS+CuIveAF3DG7K0PccTfB4OMdZzYGYWFBjg8LkR5wSgkLwUhGMFOg&#10;gq62td57Dg2e0pOfKKFq6rsDHnjCIQM8RSm2TkJwRbQPrATLC8lNrhDIYZP5vkAOviCFL2KSjek+&#10;QRkmMIEL6LbnzGHSbnvhm24Wc8wKBnqphDZletF7wUGjkqmzzOVTYQmIDdyglrrEqklBiEvQMLWV&#10;pQlcKg1NSm6Y9wz/HogBKj3gYC7hRcJ12tNzpsMnauKBOm/AQRHw0CkcGFEKXkiKErYeIDw0m9o8&#10;xjYXhSyEPOCAZsfFdhdFC4YTezGwZfeiZdselilYB4tKoJ4KqIeCvS/ByTKBbkzIoJPZ7iQBE7qD&#10;hYKgeCW0m91PIYKH8GCGjRbSKiJSgjm+kEgmkKUTUPDFfaEgBzk8YQw3gnNMnmCJVinDu/46HJ5b&#10;QxvYeKvPIfwkT5G5VDmUV+TvLTlTU6nVqC5y0vJ1OQtkXvNbLvWTunElyD2AXqCqur0LbrAqc5Ml&#10;WMv6OMopDvilo+Gu4MCMWWS21PexhEGkYwYqtkE90pGOeigB2zeg/2zYMysEFlwBIfVwBcCmds2S&#10;f100BW8QKTrwMh2wRMgmZNi2WUUwAogFEe6REVlyNNPSBLfwcNRAAyDoE05DbxdyIUuBb3u0FPGj&#10;AC/QK8MyPvswIUzABCnABMvVCZZQemcwacnQXO9lCQKUFjLxEi0HU3hxSQRjOQKzSVxSGOQSOBIU&#10;Qqn0cr5nQXKQDDfgC4O2VC7nco0DGoPBVFkFYF94S7g0aFz1GYF2QUeFVEw1VjGQSquEG0VyGW61&#10;Jxi2dE0XHdThOkyEfro2Yw7RWEtgA/xkO80SdJTVTbpWThFxSDByBl/AYEKnWURWYwiRBcozIUrA&#10;CsJmDuxxEfKwEf9LwAcZcTnKAGcbaBYf2CsM9RMn8G7p0wtRkBS8shN/5FuU9wIXJSIwiANM8AVs&#10;8AWsQA5l0QnKkAxOtYOkJwerdwtpkYqAQEHXcgB5My8KdISVc3uL0RiDAYVMYhqbtl/wpYW+N2hO&#10;dXOaJlZg0Eo6J2njaBrsGGhyEDi68VRtuIU3F0OfJIfHlC6xAWvFIWvQZBxLdycVM2+Ssh0MsRA/&#10;sCjtsRBD5GvY9lc71n/mUAQXQDQPcYE2kAWQNRYx4kVTQGQNcVcTsQQdADJeoAO8U4rAUwQ68AOc&#10;MUkq1Ra3cAt4oBM0UD7uRhRDYQV3wBSH5xMGsEeSJx0rUHkQEoP/HSAFKcAGyQUGnaAjL8AN72Vp&#10;ord6arEBTQAIUCBectAZe3aE/XJdmxEYiXFM4sIlXQIazfUC/iVfkOZoJrVf6bICOpdK8bhBrsQC&#10;YEAC+ohM53VyyERgt6GXDpYu3mUlExZNOiR+4dc61TEh2zFGUbQoDcEQkEhsXRQFXoADWVABNmAD&#10;D2GK7wGSvvZXXeRFYEBkLikD1KOSV5AFMpkRencRF6EEQKAEKvACzaGKADScUEAB7bAUryghOGAF&#10;C3AhX2CL8ONlHYJvqjMgGwUD7GBbNFiD5BBJNjEGkAYIJMANctCBcTNCTyBepNdy/xIvNaUZfjEv&#10;TJhTfpMajQk5/yjUXM2FDbZkjjIEYK3UaZ12fAImOBPEAujoclTYjjL0hdEHaGj1YKzhMAQ5a+IH&#10;MXxoJxsmO29ARRcBPDLwEBcxRUrAAjgGFpllDvhEiBdIihcoiHhgDnIHduawHe3RWFv3BjrwoSpw&#10;EXzQo3t3EZlBBKpYB0/QUrdABsjCA05jNsFiDgugZUNpPgngpAlAWyr4FLu4UVgmcKzwLE1gCVBA&#10;Cs0FlnKADTDxSE8QQdgglvcFArbHGpTDVnxhJHPxYPXplrAnJC9QL1AgBmIABZ0QqJdGemQRhjoH&#10;mPCVS65UGp6BoKXXe70nSzeAaTgVJQYDaA/GG9glGXmYHNFEfv/JkWFPp5BY0xF6Vz3mtASHcEVI&#10;JE7zFinpUE4h2hCnqZsccREcQREXIDIUGRZFwB4UcQh6ByAU0aMwqasqQSA2qVJqcSAGID7lUx1e&#10;UIJWEAVE6T5XuhMgQp0KgAMrgAMJwArJRYNgcBbo+gTJYAtscw3oCTdpcQtt+gSmZ3qAYEDa4p7Y&#10;pS0VxzecxBuwB6fa4qd92gmdQASaAHqE2lxORRaQJkvKmI6E0TjGd18OW1WGKkITWySBEVbKZAEg&#10;0FZrBKrkVxynw3RPpzsyUwQh2hFBQxI/4FkBghApUZo/AARAMEYdeZoiSh6HIAMaiRAqNkReUXZS&#10;MEZjtE8ZYSn/wDMSP2CKqKmrnEGkA/Q/t0AEDmI2IcIUMGAOWtYLQmA+73OCT4Gl7/N0oXNcApcC&#10;5xotHBhJwkktznUjgNCmgJAN9/UE/NovkDFT2shn3QglgAGy/NqngQqoymCwyGiwgKqfGMufzfiw&#10;x7dppFe5lWuxlatLjjMXsJGpoDEXdnElOUQxETOqOpSQb2AOuiYpTasCM2CK1DObKiADOjoRstsD&#10;S6Af1HMIJ8GqrNqzuQsEVzCbGPEQW1ejFgE0s6kDhyWiI6GbUPsDkaEMA0QtYkB4CjWtQQFvQxG2&#10;KdgBXiYrvpKlHfB0AFeDkiAEcNZIAAQtaiFA1Uuv6YkN97UO/1BwAC+Rr3umGVlylptkMG7JLpNh&#10;INYoQn8qBoubuFEGPqAHBeSwZs1FDtjgwPTaXGRRucYoB8a4wZULQvrlOBVHJN/iGFYykBVWunci&#10;MbdGdUU0BTJpKR6BmkDDu8BzBWPUqu1BHhf4A8ODmzvbkRfhHhbhOyaho9PTtAzBvLLpEan6tKXI&#10;rBvwSBz4AgfCA3O0teArBUBJFGG7K8iprSgYITuRMeaQApJwBzZYFm6zxmwsLdMiLdcwwXFMXQZi&#10;e2WZrwTTsRtQDlzCGc3kEn7Rp477p4OquJpQD+yQsH/qwI57sfw5wWCQwfo5eqOnsXe5p2cJGAB7&#10;F5ORh6QLqv94kgDLkSdP5zzQ0wNYRIqnmap+VwE23LrKqsq+O7v7oQMiGjy+M8upmhBX0EQzHBG3&#10;Ocs9cAGpaoqpMoSWoFquUsX3Iyvmsw9TgFvq470JkDVi7GURooLz1gFUkAJWkFxTIAZrbAQs1cZu&#10;01JxFmdtOq+R9HB7AZ+Ywa8r9C/eFRiIExmwtiqfMcjN9RIGawmaQAQAPaiCaowR7LgGfdCDbLFy&#10;CcIhnJZ1c4SkcxzJUTqlG34Xgwc4EBZSIJNAa4pBXLwjGpO2fKNACjy8q6s/8JCH4JIfSsNCzHe+&#10;G7P/Nz0/O6wkzR4tJpOnWYpmUBwg4AIJsgFuRAEgECJVSkf/7oMFvRAEa1AUusITKpjNTrMUh5cU&#10;XSEFbCAJycUK5FzOblMHLEXO5Hyk8TstNIIWM7G3DFQX83zH9tyYleGY8Ukv/ByooGewgvrPCiuo&#10;jhuoF6yfC4ux9AUFpIE4A6yN9YwXbeUcykExEjOqFwMdGi0FUsAE5tAG/dEGNsDKFzjLuVsEercf&#10;EEHD6HEeuboRF4ECKq3TuzseQKsE4qbTHcG8LqkRtr27S0AZBsIDBLUBLkADxSE+2CwhKcB4FpIr&#10;QJGt4MukRak1PFAE1Wwr38y2ZrHGYg3W2S3W/4PO8Bs3NWIWt2BdmlF7tTdTiJOW+2J7VxIxr2Ug&#10;pUHYCa2f/xvcwAY93/zcyHBmUiNUGiCbXZYhMI1JG8pAHMsRMXdyHCkMfsuh0ebAClRg2bqGRS77&#10;2bL8kAHiOzrQyy3KuyJqEc6LrNPTTj+gayKqBO6QtOwRimOUEGYUu0vAvHk3bp3sIS7AAhZAA8nh&#10;IVpbAuaTBXcUlFazKxzSFLzSFCroPgBixikADup73V+93ec8zjbixgCEFugKFzKxt0eoJX17x5wx&#10;16MzkAK7z7CEsRw83wlt0JFcVcbY5oysn4fqqAILAs4Ep0fHQGHuVhIjygN5unbydA9eA1KwA1Sg&#10;2ZLid6TIu1F7rBt+AbO7kLqt24oOHw2Bw9QjAy4mm7l7Bf8jwFg3ihBHHLPgprM/cDM3kxk4gBM8&#10;QAYvoKTSYcVM2pPksw9RUIJfcDURsuvbaj5coRRJkQk0CFEpQA7RMuXlTM7cHdbd/cbD6bbQaF01&#10;NVNDIs/Tzhmv9sd23t4uAd9wKUKYSxbkIO4K3eYa/ARgMMEMi7Fy2e7XYhd23hKR0RKSgV14Ibpv&#10;FU0Sk+BLpzoU4AVYsAOssANSgAgT3gYYIcMw2ZEgCrQsi+Esq7PsEdM07LQKASDb0RCSMpNJqxAY&#10;cdOKFZP64ZIrfTMtYQE7mRMeouM8PoI/wRRZVoJesCvus0fu89wdwmFl/M3DKM5noezmPM7Zfc7v&#10;e+Vu077/krTlflxxkAECrAGn87ztnnolRu0uiSOX+lVVT0AOowfJUAC5+N3mgd1cu6RffaotogOy&#10;V6ItTh8cnmqykbnj02GyT3cFaEYFO0Dwh74EW4esq5ysUpTpAGIfP+sf9iED50QSMtCqmm5GMpnp&#10;WHSZmdkQsqkorRq7DHHqN9MGM/kDEkYBLkAGRKCkNDD64hMr3ArkQpk+XMatZDudVn2C82YO4GAF&#10;4MAG6ovlbAz0dQD0yc7GANRSwP8EOXnPkiMldz7tr1YZb08ZTu/8XB7fzIW5YG/BkKzuHYxV7Y4v&#10;zz8ZcPpqzi/vfmHnkiFh38d0FzodDW4OQmDoUoD3VDAz/wHSxBzRkfkRET/gOyOA8dihEABx4UIR&#10;gSUKllBi0KAMeRVGDLyg48fECkt6VPiBcYnGjD82LrHYg0+bNkD2ZGqTREESMjx4UHPhgkeCBDxo&#10;lEhwosPODkqE9LIS1AqOfQk6GIWRAMbRmjiZ4imiBFEKqlZYQbHVpElWW0Zsdf361WudsF7FPgkL&#10;9olWMcraHrAQ14yFuXQtgDCj4K4CEHdBKKAA+C+IwCD+mukbN+4LxlA2QAEDmRwUyFDkUK4M5YVj&#10;yo81QxFTN0mSvxYUIP6rV69hEDhSK4AdmExgwLNn4yFDBg8FPHjMSWG1Q8oO4VSK9MhSRMWSQyCX&#10;ePyh5P8NlisyZDSvYH1EiSJvijysIA+FdoERR1gnP1DJeRkVK/Ro73FjD5AVQcqg2EOHu0w19tQo&#10;ZQ+VLKAgGhcoIMIFExLMiYekOoBhqX1SEMqKXnDYaSkY8NiJJp2MqgnEBBDphQ02UviikyYs2YpF&#10;sMSyhay0yPLKK7S82mqrrASxhBrD5FLMrruSQG2w2AgDLMnBLEjCAhzoEkOxAxzbLLINwLgssswi&#10;26zLDV44IMq4mswLhCZV64uvMp80TCWVYFPANgrIgHM22HBLAA8vmNiBCuKC2yGLHy7IQoXlKjhk&#10;ueWKAIKgIorQYQQdZHjjDQNyM4MWM7zT4QJJH7oAiUv/yXjDDFNxQMI6jCqQSIbn3MtoCVc7su8H&#10;dxBhIsA9dDWtLQpiSpAIZWqaqYQIYVAC2RSACsKKKDBcSgkejAXxKB6OOgoPJfDAgg0r2JAEDK2a&#10;6IQyMbh6Eawa0+rqCbOM0LErS6JBRxkQylGsrrjYNNLIOeckjE4ym7QgNLtCQ5ixzTyr8rPNxFCY&#10;sbgMbnJAM/MyjS6+NmYNztQCky3OORVIALaSdXsDDymE8BPQHczJYgmCmKNZhUMQfW4JFTwaqAgc&#10;Eikm6HYuaYeMcsw4oWhqLi2nmKaDrsaMEkhNNT5YK4r11aw96qGIHXLddQ+xtSD4BWXMfqEtZcig&#10;gQYY/2aCsIN9OrgjqDuAumKpDq6Nu1qamEqgiAR2SAGcoMBQpgkoxkiGm8ssMevFyGN8sQ532c3R&#10;kmIsUUYugp+syzXTUvtLtpEpoA1IU8M01a4XLFBYsy5lT1tiMQumi+DVzEzsSdhGX4kvHFSrc87d&#10;RBYZD9h0o8k3JoYjTjhEBFWiDRSeMxR7nW0G6eYfjjHjaXWELqaaYi4JGv3z2wk6aDLML5qMEqzb&#10;KFaPsHa1VvuKqAHAHQDcVYBKowwCKkNYqCPCUYwVN7kpoULOStbemHKUpCRFKR1IIB4C160UmChF&#10;TZADN5QBBVJAIUeU64qMJiejy53wK02IRjFccAvWJP8mSIgBHpL+JafZGEYvsFvMAeDyOjAVMWJH&#10;hJ0ZEFYXfYGuSU7smJE2NsXgLc90JKuNbijQvO5IATjE+WINstADJVxAZzqTT82WII+dZecCiWja&#10;+J5WjnKwj3zqUx/UyFCM3LyhBNm52qsqsKqPaOQK/vEPE/aACLHt4YeoM6AyNCGsmtDgWtfSWxEo&#10;ZIUg9CIKSuhQ3B7ktw4FDg87+BYbvnADMTThDGOgwAu4kQwXZUVGMwJLE2q0Lq5s5Ra30JyP+gI6&#10;IUURNmvbYW7+BRszkMkMBzCVwZ4JOyEWcYmMMQMRodRMMTwpX3y5y1x+xxeV0KactUFdkm5TGyxi&#10;kSb/RfBN9FwGsx9ExSPN2d4PDLUz7FWgEokAAiToSAs60rEd7BtaMVyh0GLEEKEHKAcZ2mEAHJSA&#10;Pe1h1SAvUsj2bKQiRUAEgHRVCv8QxgI8sBcPDuASCtikBHt7aYau8IVmBeWTOpGgUfBgQQt2QIM0&#10;eQMTOvityDQBDLMcAzfOoKPIjSVd7DKCWXSklVsogxoyJANrmASkjZlGGSCzDTXmJCcK/GgxFoAm&#10;NkPzgmxCUwwrUFg215pN1+HAYF5QDGlgUxo49RVkfSUZnexkGwXg5qc0CdyIpICF6AkHZjpQgg4q&#10;kD18Lgcky8lIERIBx4AGtByJgMQbDnrQYtjRtKUt9NoBqPGGcpRgHw8hAHsIMMjstEdVgJSHrIBg&#10;jh2IjZFi+6ELOucCC7QDpX+DG986UIQ02M2ToTQKJktwrWrNJAFK8MmJwMGGyFgCYhvYQDLkoJWy&#10;wAhG8FLXV26pIygA0wXtKGuZ8GJDxGyMh2RwARmIkBv+FoZMaEUrWwUcJgGbAa7ZLPBaX+DNIDEJ&#10;LxUzkkpKFxuRgXWHptNNnHDwTgPA8zfPA6MUplfPIjRHn4jaGfd+IA8dFKESZjBEQGmhKUMQFI50&#10;3CM12gETavCYDNQw2gpIYAaa4GDDReiAQRJyAe7gpARPfumTi2AGcyACCFcGQin/EqEAZSSBuBQ4&#10;wAZ4cKAQGQCnPdmHOTi55hREcCnR7dAJaGLdPAVOqN/6ghA60QnGUOCoiWOqercyuReWF0dZacIT&#10;NqAME9CADN88DJo2huED5dcF+x3r75gYGri09QUrOEDEEDzq1r3ODHi1q2ikSGHaxGawIqPTyOy0&#10;G+Yh9p0JwEJwAMWKPZhDBzL7tQr4sIRhn3E5KHjjZuFYY1pAgqCGKMc/E1GCiSZttKilgdIgmgAy&#10;JCAvHTjBBWDg2pee4MlJ1ptRBDcFwT3qDYkggwH08iuZxIQG3E7Avd8MoSebo6adjEKHkjVdbBll&#10;goiFJyq3mwIhtBIKjSPFGWpp/96w0Ahd6YpcE26hFWo0mgKnissP7SLpC+NXvyb/lzmBxFZOszXU&#10;n1bYgQUcGiVCaUimKdM4/xob2tjpisizzcne+YYEcOcNw2GsEMA44pndU2cmPoQMdGCOGtACCFWn&#10;BWhlnPVEVIK11D5otttBg/calwwHAEECigaC3BThBMcqwrjndgK6n4AG4B43RYmem3Y8bd7AmpMm&#10;ZtOUCvJkH0AISrOCkAK5FZyCILKuEpq3wRNRRQgr4owJp2roQhd68+oalzIURAB5w1UukZYLX1BH&#10;BmS25NIJuLTJZxOYrRIpiYyBK1vbimAB46D3uctdMzMGmyT8deexFtnJYE3YOP8dtgjcMSUioDd9&#10;X8ssC81ZTqJ0Zp2BVCIP/YOENLRedWfbuB2ViN9BDaD+tlGjHCBYf1ZzQxMY6EQlcjP3Pp5sbp2Y&#10;uwNmwIG9s6Ny0AvR2y/RsyQKsKQIYaAOuABEsIJpEIoUmBsKghCDexBrqbPrkgIm+BaraCWtWAtE&#10;Y5cSLMHNk6qsYDQ0eDszYAESWIHRyRiM4Zjlkwn9gr2ZYJB0+h3XMRXdwyaYyya6MrUlqhicO6e/&#10;GiwlZCceuqJaExycaLc3+A0soAI+GQ56ghRFITY0+gEdqIQWw7pS4DogqLEagISAqoRKIJV4kyj+&#10;AjIyyAul6bGJ0rcTIBJbSzL/c7Mo/isBJDCDKTADo2GtoCnASxO9aDABsTIAC1SuffABoBAKIcgQ&#10;bCmlnfobW3sUczARw0kBKOiEXnIhEzRBF9o8FtGEQSCAuXkBFmABttqLjNGYCduh/YqJepOJMbuN&#10;wHATgqmLAgvC3nsB22OwZuqrj/E5wgKZC3M1wqKTn2IKwUmsIvAi4QiO58mEmDmOe+Kn5riAKyiC&#10;enKHq6sBZquxf3IHZYu3UckNIAMBIQOEiGpH9WMbGtCJF3gDnwrAUiE6KDu3EjCDPKCjQiwHaihA&#10;AzSQaJgTlyA4DXFARFiDIGguKxCCuUmWOUOK6gIcDjGHXqAKCgnBzzuvdNGl/6xIwbCYqhVhB3ZY&#10;xRJYAUCIAVgUJ7z4oWMCjIXEwQQZM5eQCdhTJtShPbvaJiUCQAHbJiZ5ndBoEjMhJ8BQnpJjpwQY&#10;K1lbHjk5DQWguw4LHJzYFt4aDj4hDkTogXqalS78AT6wlTa4gDa4FUNwhxhLBLjMOmbbLD9ix/kr&#10;BxKAwThZv4lyAQNwkA74NHBLgBWohHIAgjyghUrpx1LJg1iIgTwgAVpYATqiANgZIbewhE74KpvY&#10;iWkxPCmokDSgxL6plp3yKTp7pyK4gk5MASYAAxW5OJRMC15KC5HMHE1YyZbEgRtggRisi67iK1eb&#10;k/zaop3kAePaSSLggW4zvv/TsL2DcRInUcoxaaaKIT5W2yF12s7TQSfmyyYyKAJ2uACtnMav9JMv&#10;Moce6BqJ6J4vvJVEcAd36B8goE8z7B80LEfFBKjFhDID4Lb54y+2KZp2yDd75IG3woMT0L9NgaMH&#10;XUwg+CwzAIIpQExaiJrw6Qtl4MwV4VADCpG7my4l2IcLQCUrmEgsqEA4UwoWvcTrak1VsrxzIa/y&#10;GsnbLEkS9DxbkKR6qAcCWEUc8IDf7DThE57RKStYW8iYGLO2SU6X4EmX0KLYGA3qnM6aEw3hI403&#10;0aHvhMpkDJklZCYSEMQEANIom8Lf6MDG2kZIwZ79GMdyzE+SotP+IcP+yTr/WvABWmC3EjAAAygB&#10;c7O1BPhTQKUBM6O7DVmBJEiAfYitEvisz6pLOMKBSoDUrGMtCc2UAmQ9lGJOZSCZaXmpcduJfcAC&#10;KwCHO2gWKbiAnMrEglMK5+uJDmIDcEiBqxhFGw0LZqC4eOkKHekES7AEGkCBQagHh0gAFogBIWJW&#10;xMi5j/lOS9simTAuSzKuXByzA0mnbWWS0ThCIhmN1HiT5zwdwSo574ST7aQLVyQyRyWAKHQ3KaAC&#10;efWTHUCEKwAJSKmIkbgCd9gDQ0CEtxRY/DSEcsQyLNssLzgyc1sK5zMKY9E/Bj0BPFBQBg1UAhCV&#10;G4vUf/osIHgDMqgEA0iE/6zDF8IgLmUAhAMwgYUEN0zaiRPIglO9g4mUggrUEPoDkVHyqTrTJEmg&#10;CjaIghC8zXTh1RIsWpOkTRYhghMggHpQgUECSA9YgdXptL3YK1aTkxysN5uIBih90uaUyimlgHFt&#10;tXJ6k3FNkuU7V6u0k71iiVabCzMgARYgMiSogEGQMpqQClbgEyyUgitgT0g5Sz7QATO0zzb4gSqY&#10;iMQ9BLRs3EM4hImQhx+wjkSYAj/aCeXhkJ7Ik97gkH3QCTwoPi9QANB1VCQ4gWNAAlE5TMa8sa6L&#10;VGjbMgs4kBcgA0CwABo4zntbIL65gFOtEHPgCUwsOLjBAzqDisAxB1pFkf8kEMlDI8WhFcWssARN&#10;ANLJqgcUqIAOcEUwgaYhHD4Ks43cyK/92slsswnj6tqdNM7BQ53jSZJtjd/gWUZ0CtstUkbmCwwz&#10;aDW9aKYXIIEYAMA/0l7ucDdEII7nCQ7joI8r+LVhm89ScIdSQNzItYOzZI4L5oPGFbZEiVwg8AGi&#10;MwoFkJsIqUDO5Qne6A0KwAEGXV3+40MaQAJqq5SRLQdI8AFIACjQ6ov8OgAXeAEFnJN70wm9Abcs&#10;EIKgqArhdUjEskS/+RuOrDxbBcVeOjRfPaF4yTh0WRETYAfaMpRVNIMYWAFQY1ZoGr7SccLZyC9d&#10;dAFLkgk43sktouOUq9//50Rb3vDS3FBbZUxXOBESAwOEKVgBBfgOGxgEJuswJVgsVoAe4miD5ygC&#10;VzmEwiXHGkDciWgOyH0OOzCx5+ADPlABGbgCj12uPAGlfZgbVT5huSks3rAAPABd1D0BJLDHWv7T&#10;d5NUZxtZZUuE4TmpA2nOtgnVBbognkhiJbYCc7BI+oOpOcOWn9IgwVneDvoC2CSvzcuRUUzBrTja&#10;rQjW6mWH8UABG9iI7VBWaBKiZ/rec7rJ8d0vPIiJlkJO5LxBMsNfOpbK3dgN3qCNnVs9Oo61L10m&#10;CgMnYjKwKWCBKcABA5itp+WODpiOHWAs4cACKciEJWix67gAdyjlgjWE/0zu5MXNGchtjlCGXCCg&#10;BYJ4KZ1SAiQDJQ753KLYDQ+hO9CluxemO2rDgUhVNl0uh481ja3NL91tiQfJwH3IAg+0gk3CkJ24&#10;u2rZt5kYpcS6AiHwlhPRsx3N4kF7IULzPEvICt2sAO2dLBXQ3qKQWjM+AFAzNdP4Zyc8kJYwuWxl&#10;Xx5IENz4lad0wvk1W3TaYye8X+QD5EB+Jr2c2u+YLBtoVekYjg5kgitkYB1w4BG4gjeiz/7RgU1+&#10;Dh0YS5M2sQ0mtkMAqDe4gH2Q5bmJEFAqVQ6RWGORWAKo5bqzOxk2gRlGAlKplIhSB0sxgNU1E/ZV&#10;Bps4TgNgQAkCpSj4wP+gKIK50chXPc06gwoK8RYUkU0S3GYd1eJRJC9h1QQ0ONabUQEbQOsKuIAV&#10;kNpPO+N1No34tQ295rZpzUHX48maeL1foeObvEmpXImPOZ58LplzjW/kKwy6mAvdM/AVmIIhKwIC&#10;MJTseBQl8IEOnFfhwGhZuexH+cZEqM8fOAQNfo4wyAL3DOVh+/APrgGWhhBVlpt9MOH+M10GNQGc&#10;zum6k2EZtuXVBVRADdQ/nGF5Ez0XMBAEREBMAsxS9QmhuIMvuIJQoi4I2dwEEhFNnAomsFUmEAMV&#10;2bxwDsUazeIdRbRoYId6GITruZ7tqQACKIEYIGMhMuNngsWP+RdMg2f/NoY92HOBBCACPYc9PDGe&#10;dUpbXozfwQ5oc1Umwta0JLKLZxKyFcgDqSGA7UG2R7FC6AEUSCHlKwicEdAsHyjHzc6ZDZYBSGkD&#10;HZAID19cHShHgjhhGFhlCTFdAmAH1GWH2651JDCB275t1MX126Ztu+N1/kMCCzCgS4sJTYiG4TYz&#10;o/A/g1sWCqGQ5pY8WLWWUJJy6S6CPamKW12RXuqEJ5CDx8nmXppeWwhnMa8Hc0aBUV73dHjaCkiA&#10;ISXkMy4icdrjCys5IgDKwdP3uQZK+U2n4vPnrN2iOFGmsLVKOAFfuGBWMCljBScBL7iAxV6OEVAC&#10;c6joyI6eTICPKfCC/ydjMiXYrICdT3coApMv+ZNP+fmUTyBIBIHQP9BloKV4O7rT9VrOddTddV03&#10;gRPQdVvOyhNA1EClOxo4mwIqIGGZCUvCFr1Rgk3apCYvuievap/qEA36Kdb8WRMRAlAcF0t4uBuQ&#10;g2QwIXL/cur9ik7w4nQoZ0Oxjn16WgIQUr1s67pX79cR36lcY4GWSqmck32WX7/qZ77Ob4IPumVK&#10;nfU+Y3YWMr283BFYd7j/Ri+qRuHYgUmWgStLmeVCiEfRrFIGAiurgatreSAo5XG8OrdkskBl5X0w&#10;gQihbRr/9aK/5brD9Ry3caG/ZRk+Abfw/bZoCyJgzpvQCeVSAuXeJP8hACVQKroNqa4WnfLrChys&#10;/tkUaCUXAaExOBtSeAEW+fLsbpEm0M1BGARzJu9R3icbsAHzRu8FPwASeP9Qg6upjWWQ6Xv3TbnZ&#10;w/eUe+WbBAgKeChQIEOQoAKDBhNQYLhQoUEFEi2YsXDgIsYDFi+uWMEiRp4VJSqoKGljiYolV3ZI&#10;2bGDlUspWXTo8HKhQ5EEOouUKKLkgpKeb94UGWqOaNEiRRJdSUS0UoIOMBLwOCEVBlYYHXhQpcqD&#10;BlWwNGgYIEujXdkTammcoFGirVq1SMZaUOZCmSVlRKJRUMaDq9aogpVYsdIrhZUoSgJ36FCCR4cE&#10;UxsLFoxnZxFEKST/pUjBBoylJk0sdYKSzMOZM8pE22rS2jXr1pZsdbJkAk09lDZU2OCzBAVK3RVK&#10;rIgBqOOBFS9IJH+h/IDEgtIZJlAg3Xp1Ctilaz+IJ3r3hNoNNryuUDoZ6xJBmDnw4kXG+ByLA8rj&#10;ZUTJGXz47FZRhKVLMVFRxA8y4FDEBSe8ZUBjjjWIBx5bQShZB1ZF5WAJjfHwWAInwMBDVh/+RcNf&#10;ZLhgIhkpkpHAiioW1E4CaKloQIox0kAGWcpQQMQBytSliQsUfBXVhickoEQHONxhxZJWpNCgVA1e&#10;qNNWHeDB1U4J4FGEF6V4xgYbQogh2mgvjHFGMmdAsZprrbn52mij/2mCBiEVoNDbDLyVtOdJKKBQ&#10;whQxkLACCcsltwGhzr1gRnTnLTQeQpGqx5B62g0UkaUEpVcei+UppJ4C7MGX3EUblLNROcl1REIM&#10;HsQwAkm88aHfEjP80JIULcXUxhI6vIFkY1ZhFSVXfxGB1V8ggngZiDDsU9WHJCbLw7EwxLXWWNmS&#10;ONa1kSXAVlhhGUCVAeOSZQEFLlhgASAWnJhuV+NS1oESd3zBZC9CNKZEVFPB8FiEk1FZGZJF4IAF&#10;G56lwAQ5o9EmxxkUvJAMIJ3YEhpscF5MWzQmpFPPbijpl+cS/JmkQgUVGFDcoMoRqhyiKzRngUSP&#10;PvrdQuJ9d5BA3f9d17N2DHmqkEOgUuQecweUswFGTGe0qgcevEHSbvr1psIMM1yBxUssSYFIFkv0&#10;wFMRUO4DZQkXlJBhY8MOC1mIwVZFooceYqXgPmq9FZcB1+Z9Qt5sVah3W3tfq1ZBZLBgBgsH8BAk&#10;uRtWSS8OhVmub9tSaihYlZVRqcQbUjCBWGesQNFEbWm+sMEYcoQG52yjYWxJNOygsdtJGNgwMh+y&#10;5tlfysR5QOgBhQ5KAvIvF2pGd44+WmlECmSXXqUOJV4Qi49aP5F7K2wwatLyyXx8q0CMgILvs86K&#10;dQ9YcO0SE4josIQMVyyxzwU34ZTAG/xXYoZTiMI2JPErQvRqzGX/oGSVKO1DCVY5W97yVoK/TXAf&#10;E0wQAfLmLMO9xVoX2AcIAaeXBNTFAmTQxELAIpnBwMAchUGMkw64uc5FpoaCgUGEtnSkKwhhYZ1J&#10;gRhCYwnTjCEZcngCxjbmmtjJznaESAfuVKC+GWCgZFmbog0GQYAikIAFHRkf8pZzvJZVJAk1awgR&#10;UiSdnQnEOj7b2aesZ7PrhMoihCLBBpgTvlIpzWkymwILPDCFC5CEd3lKx35mZQ734UoKPfiBDopQ&#10;gR+kLGVbrMQFKlGCRCSiEleAlQ72kcEP4q+UpOzAPrSSSqkAC0oNusCwzrZAqZQNSlMBllakUoJ/&#10;OSZd0yLRQnRC/6QMRcUcvXBSYTAXmX9phZhagQxVaogHgRlsBz+URJg6IZoxQeEJZLoYbMgkREto&#10;ghCEyKLvDCnFGdhhZFjjzXAChZxVjZFQLLgnC+BDM06hp5/Xm15BFHApfmJqIhZYFQvwGB+mhQ98&#10;qgJJEQZhAzxlTQUYkKIVdeA+JogOEY+MJCVlIFJ5yKASPKlEJXDglEQcg5IVkEHKULYEO/1mppW8&#10;acpmalOc8nQflWSHT1MGwQk25myuhIEFiOCCpaaIBsowUVf6ZUApvPBe+lpM5qRyoRrWcCpUitCR&#10;zNEZNqSBDV8I4mjEcAtxtkk0lhCinAhxu91hbX1XxECe2olXvP/OygYoUBkgvwifQeUxofhMKBiU&#10;w6ifGWQgScCU0OZInkpJRAHtcQ7ykJfHA2wWUfJ5WhfzMBIUWM0OF23nrPSzH3MIQQg7iN/8IilS&#10;kf6ApDgwaSXeYIhycBKmP1DBbw+xhOAGJyUpmWQFlqDcmqbkB8qVgU13+pt0yDQlOlVuJaNbgXQk&#10;twI6WqpdlEoQcqlwXlRlEmKkYMso9atfNszcleiFB3NM4YcJA4PFMBYn2chONrWZkznTcVGK2sGi&#10;7qTirNppBxsUeBDxBETLnEMoMHTxsIal8ArAUBGJDKRonvpZpKhXWYq8J7P3zOMGviezph0qVaQi&#10;VAxYMLX06Uf/d+qb1RLskAWXuE9+kCSQDHRA0iDnthKcBEI5jHyI49KvycgVrjyGGxwZHKICVRYu&#10;SX5DySVEGX0oMW5wSFKPkoxZp92dqUy9qwy7uECpLgBBulZUw8cgyQuWK8wUZMiYXL5XKzjkqjCV&#10;IAUhjK4zUYCCEDU2u9HUpnZ0mmg6+YABSdd4ZHulogoWrDsbxDMGq3LZ6ips4VGDYVHrUoAZK6vq&#10;VU/ksmDAp6g3kFAUM4dpnn2Bi0v1xylMTTf80WumR2ZIc0jBfTtwrmxnK9IRcLKTiYAEJ69wCCqr&#10;oMo/QMFvUQKcbEe5y8rdsnCFGxwpL0HcwAGzda1b3JlS0rkp/1lzXuK9Zux1haswkMIxDWMF9c4r&#10;lzfUXFYvo8M3mAN+hRZCbdyqxLd2IhrR0AQ7zBlg3WWtwHhF8F4pfemM/244FJ4C02T2ReThExCj&#10;tnBilfMeM4jBDEmwQBLMYIb3dOSeNzBsyVkgazwqVMWm+qzIVzAFMsRqd+pjMIJ55xs7FMF9WPBx&#10;JA9RIJLKQwfNPnKzZRBldysXuFKucrmVG24uo8S52P7ylrFNEq6Ded1ed+51J7kEbpJJGVCoCxmw&#10;5N7G+KBJS5JCA9v2mCj5m/Ccg2ZUQCeFHzJhdFNIOOya4GhzigANLSDEIPg66b0GG696pSIVMSB6&#10;doYenoDy4v8Xi6coUd/8nme4gckDaXLYj/oGN7/5GfDZ+sMCQtY6x2OKncPZz774iwmIVV7ZKfpg&#10;Uzq1pl1CsbEgBR0EmUCTlEFtrd7sSpTDEEyRh3BVsPUosxu6KjA/dCfZ3OuOOyXiVne6u77uM0PX&#10;3ckVzS28CYXWrJlF0YxKhCiBD1jBAljOIHEVZSwQhViJlDCGlWiJEniBD3TGwUlBnDCcJUScxF3e&#10;5SFD1vDVyHwex43exm1cSaBAERTHy6yehIla7ule7uWeB7AA7tFgjHnADbygye3gze3gYeXR6hAf&#10;RtSaqphBEfgJnizfpGEaCNrBfpQM02GBD5gDTUQScL1UkB3/AycZgpHRgpElwhWCmZU519qVm9xh&#10;mRmGXZShW/sFx5axYdiVxJbJHUqMyRM8wVqJBhSYyGVQCWQ0hhBEQZNEwRQYFTTx2VbBzQJeCDQ1&#10;RmZgQeNRIBOAgTLklyXQCQcSwuXRw16hFunplaRtnPJBgGmJHglS0UTVQwmYQYx9GmYh1Mmd3Aze&#10;kw+ywAvKgc3F3u5tAIQNn8x4FtAdgBmsgBmUwCYsQdWcFujxAWopWNZcka0UGxBQH0gNV23JQxts&#10;XyLQAidRX7UN1yShIZZlWxpe27ep33CxYXMxmZShG3AAR3KFXXKlhP41gf7dghhQw4pwhTTRywAy&#10;SWLYBL/s/5KGEOSG+FkDAhq9HIkXbNQPpYAQUMJqKEM9aKImtoAIEAIE2ABfMRhHWlSCfaBetRME&#10;zAAEcKJJhp5poSLKlIAX3NMUvAyoTZgL2qJNxuA9zWAM5F7rxZ5N3hMu6pzJBd8vlsOoZETIqQoO&#10;lMBvXNQSbp7GzcoSFpgTzkCtFIEPTKMOXEARnB9tyQCzcZKRceEIUFmWSVkZWhl2gV34md1ynSW6&#10;uWW4ZVnbhV34yd0VLsFaeZM9uoZeuAAerAiRNEggWk4UeAECaoWwEGQzQcYfMuK8FEWxNV4kskEU&#10;JAERsEMLcCAy0AMyQMDG/ZrG1dheXVwAYABoil5qoiRoov8ipwGKoIyP96zgoLxALAbSYb2g6+Ui&#10;LR5WUAKj0wxWfKyY0JnBBaBP1UglpTWjfixYVdbVfqhAJAlZJFkj1ekAEIhlIgDBBZjlD1jbtjVZ&#10;u31jOq7bldmlb8SfdcmAOpZnPP7WmaFENzVB/uGfGJyIlvBj4nVAFBjmF1zBTRxig+RSLilI5gRG&#10;hvwhvTSkJO6AOWSBDfSDCGAkIWRkCYJeOyVdho4k6GEAa2JAAFBRSaLmpb0mDqDeF7lMPeEcDeYm&#10;PuEkC/hkUO4eHr3H0zDURSRN0K1AAlzAmGGNaUkaM7LTcrITg4Ek75RMSQgXgsDUcGmd9hnZG3SS&#10;1qknJXn/3XJBlzykBJWVnZeqpfvFoZSdXdit2/ylI9fpIV+ejo7knTBxjhIIAZN8wR3cAQ6cAC7J&#10;TeYYCcBdSC6VQIQohRcgwjRWAD0IgACIwEkig0baQGueImqNXpBK6qWFqGqSIARk6gxYqimqQD1c&#10;AON4UcsUinIYjxfdpm5aWKr+oPG4B6koDfF1hBkkwPnwBp4k2MU1n+44J5GC4I2VBFd+pzy81CFc&#10;wBXgljskQncO19bhpXJ123mep3WhYbaFnxuiGUogl5iqAHBYq7qZ3/7Vpzfho2D6YWTsQxHIqSDe&#10;gWKsVzMpZoM4JmO6EioREklAQADkawAUQKZ6Jj1wZOh1/yiGJt3FlSYJomZJguZpZiqJmiQJ8sdw&#10;eMTIYdZyeISs2eZt/mQsyhqKHeUeIQ1HxAwxFgEBFJLFOSM7geLnWRyCJdgUlUyBJBeUFUgiFIFJ&#10;vQGAkpRzYR927axz/Sy7BYdweZm1sqeYzpRwwZ2XlimYeWuY3gIUnA4UrNWaKJXAvZcSREEUfEEK&#10;2MsVHBBCIuTg8VKGMBMqTVAF2AA9iEC+JmoB7GsA9KuHNmxpYuil9apeeV5pciJoJizCZirgnuZe&#10;cRqoxmTKKcpsUphhkdyoiRo+cew9AZ/qMQ2u2RrQmcFS/qgybq6udqjKuqywrc+eDJlIbaVS4Gwl&#10;UF+7IbzXdyIt/aRfmWab7K5feaZj/fWstp6blJljeYLZC0wkPirDLeiITnDFND1If6ZAFChvKxGe&#10;VJzNvwgLA9WrT2WqomZqvuIr4I5o3wZswXaokK6sVNqtHXAi324v4DaspuIV4Q6j8nyRqFbsBlCY&#10;7z3uD/Ymx36Pq8aqqTiHzK0AHpTAmNGV5y0nwK6k5zHYaG4okdIKRvkHUzTFFahUIhyFUnBlFWYw&#10;TWAf9q0uGb7fco1b7JoZ3JXwlF0X2P9t65rBm16IwVNRRR9GRsFs7fImBpLwAJIQ6IAWFUF+ECEN&#10;wvby69vya9yiLwR8ZmvSg8pSkQgO7MFSEUqaIokyLD2k78KSoF/tAw6QwBQk1vFU7KCI6oQhysXq&#10;nBmb8c4Zz4oJIanInBngAQF8WaXpaucFmxNuXnNKWqYpo/qUhJJOW/5wpUkVhTtcgSEbslIUgTko&#10;xRUUQSMrxSInchHogBJMJzUWCNBqK9BOW9C6nx+Ln9gFrXAlgAs8jl1EgzIIlN5ZSS7VC+nY8A77&#10;2WIa1VClLeAqaj5oby7zqxHLLSfOrcBmnIJxpFSKIF6d5mny7RRPMeBGMTyNwBbHZIb/vUw+Gc9y&#10;VOypdpHv1e/q2KgQihxGDKMXkKxEEbMzLrEdgOLAojOSTlpxGdeeHNe0BVkGt4EG08RMZIESZEER&#10;8DM/S7I7FEEhO7IiM7IkR3IiZwFQaDBtXR/PzuMSuABV+MhfWAeWgJUM04vWGmbzZhWBwlL+2PIt&#10;QwARk3QRlzT6fubcXtpoDm4Td+KmqqbDUnEvM+zBYkAFEMAbyGRHUCypXjPPldjq3FM31+ZnHU18&#10;uG/m6snnCSke43FURuqQzjFfLdhvVdueKOmeTBtBJ/IFzIQO9MAjycAjWeNwPZJYo3VarzVN9EA+&#10;73Mb+ERcK0UhI3QkZ0IiK4FS6LUO/4SFZZkAD6RH8erE8UYFDqQAndqLD9SS89Ly2fqUo3omBFwv&#10;Eb9tpvLyZW+v+aJmwOZtMGta3ob2+dZ0TQtuSfaGDRAAHkzBFIRxoqxKC5IqHtnT94SReySlfMyc&#10;yLkvHAsY1lxaE1dl3a7sUw5pVVYlrZRp+PmG+qCEDlxBDdQAIky3FAABIpjDFZiDO7SBErRBFny3&#10;DmSBWLe1W2dwD4T17qp1Wot3Wv8AWJd3eFdyeHu3TwimQYCFROjdNBnQPlyBIHYtuxKQ2VRIgnxQ&#10;BQxCFSMx4AqASV/2SRvxDCh4ajIh6emtKIqg35J2+hoxiErxblRAAqRoCyoKoryHF/+RsRozx1Gy&#10;sXu4rxFSzW9/IhMPaQFjQKSCYo1j3BwvKUlE2ZIpqWrtSRHkig9IQXQjQnTnynQvuXWbg5MjQiZo&#10;93VHeSa4QyZUeRZ4t5b3cz97d5bvcz7jcz6HQVuH9Q/ohEQPiUQIU2QcL5Ic9vLSqRDcRNi+EmQj&#10;7GderwDsKwQwOJ9ruGZ7YNJ57ogyscGyE8PKrRFLeE3beKGjTBG472u/doQ5B6KQqv6C8xpfhP8K&#10;o/tOzZ14JFSK3gKLoo2zk4EJd4Ub95B6KdGiG3OX23Mbea58ja0jghSYA65/zZLvACJIH5JTNxVM&#10;tzkMe7HneiZA+ZMDQZQ7ua47+3X/R3uyX3kmJAAROMRffAcMdwARIFBjHDbp3IEyNYgp7YMNMDq+&#10;KqplZy8vxy1mX+8Rby+kimhKnuZKkuKpMzMzA7qGDy4GsEOSiDjNseBPl3iscsRF/O/MHch2/RrS&#10;mTppfqJTY+hyNt9KTjVWkwR4fpkfRyfacTA/LxKw54pLIILX2LrXsMSS8zqxQ/mwLznMJzvMzzyu&#10;w/yKIMS3gEAffhWfiVViQyS9QFBRmTtqSjb65usQk3RmY7bSN3Omdib4dqildihenaTohWgy/y2/&#10;ay/2cvim/UmKBh2puipmJbUwJrUb67YX4AABSJTuFHdoK1+kbl6GPnUwWzzGpafX/3my034Zc4ce&#10;XqlAFhDbriv517DE0z254eO6sQ97Jrz84yPCsE++5Es+FUgBFUw+Ffj6sEtBKauRRCdEsVwGvwCL&#10;C3UtYkxBFhhVYxCS2hqxumdv3PJ5ERdx06e0TQdz1f8tSZaiEi9zLwtx1yu98G8vMne47tBDwE8B&#10;4lr6Lz7HqLSHzCW8p3v6MGLuSOCOMdutjkO8jXue8hl3ryJYO2U1ty4ZOkpRVv89M+LqadYPdeM6&#10;SyxyBaRvr2SGrbO841d+5U8+QOygQgURlR2IBBosWHAHBRdEeER0kSRBxQ48KiboAKODuTspPkaR&#10;0oHkvgoVbEBQubIAhAAuXRYQAP9hZkyYLV9CyLeSJz0MMzBg4AMUqB0IPiFgcKkUAtCVOXlGhdCy&#10;JcynVatKtWGjAo4VZlasOBD2xYGyB8aaUavWgpkXa+G+xYGHwNahP4POsKMX6FA7GPYCBsz3b9+f&#10;gYHinaHXr14VS1RE/rEExSHKhx7zgRxZ89DFe+0EEB1AhzlEUlAXmTE6gIDWrektKXIaESLTtTPV&#10;FiilIEGBB3tLSbhHCkELFpIoU0YBeYKIHTRCV9JBiccUUa5LydLhgo4lKXlifTmzwMsA5XNSVYlz&#10;anuVyDD4PKxYZfz4PJlKZcnyZVb15fdTCaqo6nnjq7VeCMsttth6wYK3zGjLwQX/V8CjhHpUsIGP&#10;oGwALagPA/uJMbw+JMoOOzacb4YN+ThxRaF+4uyxyCyLbLMl+MgRRxxfnCEq0Wa4wJwalOBrNZjM&#10;cymAGbIwhzfbCKotyoGEW4igK3cQbiCBKEiCgi8pMCMJkqDbiEzqaojCihSy26eDdMDbL58kzwtA&#10;hPPaK6Aq89QTsCcMbFBM0CUDwKDQpHxaMqqs1muUTz/7swpPq6KyQQkzvIDwBQjNECNCL9pqEC4c&#10;zMChA5QCVUFEOwItiqjDEiNssKAQC9HVwFTdqy/NVOD1siUw67WzGXpdkS+8eBrNBh2KvQupp0J7&#10;iUnTULOttoUQoqI4LA3aUssd/6Cz6AQ8FEgABnOpO/MCKT76IgqRLlgCmaemorM8AGeq86ZI+XMP&#10;gnmBoicwD4Ei9Ckff/QTwHoZxglA9u5tlKqXdlLJhgvA8gLBCElNYkIxSGULh7fwOMmuV0n8SeD5&#10;8vorL8UQA7HEl4HqUFc+ZqQRMnlmhGxFFYzlo0OimiqUUEOb8kyp+OhEMjQbeijCtCyfJIg3367O&#10;uiAtT9hnnxPqGaSeCuoZuwICur5gHx2UAAI7H7DAogOo7qQpJn1nco09PCOtc1JG8fOJnldXY8ro&#10;I5PNc1+FbbobYkltAhyZfTS2AIckMI/QQRyQ0xwHkM2wsJ5AA4XZ1ZnxCnFglv8FA+1WwkHrkFcb&#10;I7Mx2KGWCPqz0hGG1CWigHbqKtGUHM01OypQIrdrT4tyoatr8JYKLAj5V6oCdrITPxERZk37fPPW&#10;ye+YHu4vUvECfI+e+mhG2ujEFU9P/nrNN39fh8vPUwQI9icAj8sVcDnLDZBjA8QBDhKAKg39ZEO2&#10;apmJZrW6ojzwUEmZgXxeBqi/DM1GOLNd7TaDM2OpIGZJSdhKMCADGSwhcebRngvtRLwldIQ2zKON&#10;tp60NUTwb17zUl8PVbK/OxkvhjAZot5oMhq76YuJAGqigACHwqMApik/SdJVIOewejnMhTjh2xO7&#10;qKSb8NAGHVDAGxSgAMwlIUL/bMScAsyggH0MgnSC6gtoqqgUowyOVkmxg0/+sqS/JMU+hqIVH23F&#10;KgzUrlebeQwKZjQUz7BKkXrRD9+YYgMZXIApLRFAeebUmiUWbzQzqI45UGmbHAoHNbzhTRD5J0Sp&#10;IGN9yTIKnZomGi4yDG/545vd3AM4gx1pkGHMk/28yMt7oUdPSkSPku6VpGjqxHqEIIAS8IBGHKjx&#10;cknY5lwqQAhAkUgvNKvPX5CSGJetLChLCgoEjAJPPRYuVnZkIM5u5EFG4mhoG3qVfqKYlE3mx4lI&#10;utNB6WSoJRVBCl6ojRRu48pWoiZvfCKeayiVk1wiCU/5slu+PGmT8SwxpL/U/89KkHIfJE1FoSL1&#10;ohZ1iaSQfjKUzBSpaEBqnp3sDxlo2Mcb8JCE/1kugKaqHi0FBbOZ+SQxgGFqXtxJxfcJKKVGad2s&#10;WrQiR4qwkTgbCtD82UeVPMs9JhVofs5zp0/eaU5JjKFoErWktkHUSV5o5QoaOgUpTEGJrtnfM703&#10;VnrZq4t+K195cooe8hDvYXbbCeDct7R9MbZOz2SmLl0IPiXtL3yIheZiNZvW/amkHh3QpgHZ0YIe&#10;ktNlFrRgodRZSD26zH34ecnSckLPpyrGg5DBUWaEhaO7nK6W11OcewAFKSc6MXweFY1CA1ABJ5nD&#10;oXZFjV29MAUvfHKJSqxb3f+UmNGVItG5nhxpTB+Fp8b27aQovQ9mbWrRX3aUvnOq6HjsVDfXZK+5&#10;SdxpfvlHiHoUQQEaM6r1rDezwrkWL4oCZOHWV6h40utH+VkaFQemIUdyxljEWkzqEJcfKFLYPzZQ&#10;VXsq+lH8VnalSqrAG6hLXS/MWApmyOt9ZeKSfI1mf02zCnpw6VnAlkcEil2uRQErMV5KUSnNnOwz&#10;FytKwPp1iXnL10HDJ0pRugZ8MdzJY/NRATwUYR82GAQ9gCiVCzP5Q0az4jtzggFhUioqE1ZJYYTb&#10;mdyJUGh78Wdxjcs4yLJwPcQLZWhHiST7FEoJb5jxoyHthYvKFL1iHKKkggz/XiVVFF+j5FsBNH0e&#10;9ozRX1KxU94OShN82cmTImArftVKExFYWcVbDsCcUi0Azn5UJ/vLBwYGAYGtxKm9TK6gCZGGNN9V&#10;tgCGUs+ApKiSvhBLaDnSkO4OY8JAq9e4LUGBUuSr4iRedm8uoUehLnCFKxzQCzgAghmA4AVcR9O5&#10;9iXlvVeK5FtbVHwWBe3d5jSxqTyuPfYrdBIrytkYIrS/MzmoWluj1lhn2dcR1zWqL86/AvjQxFtR&#10;crEvqWyNHrxQLbFDeeScnmILpcOS7HA5kZUwlf8Y2irJkIBGuuNpOpdh9VmJDBzthUTgYMZE16V+&#10;dZxv9mAUv+M9r3ndOm6b/+SU0gW3ut1GnZP95jyJnMU1fv3K5fwKwMqzVrF9Z23xrs867a7W9Wg5&#10;HhklB7TYbv60s0fjRKNhpdQr+bDuJFmYNyfs2S5tlL9mUAG+4Zh/TUfiFzOqgiK8AQcwPiAOlnin&#10;ywZWiTC8G0eTjtn6hR7I4vMs8fQlcGn2rcdot3VzXX3rV+dj1lwme9rJzmWzo9ritb8421ktAh82&#10;mysoQMZ/lrynEd+WTycvQLSSP82FsdeCLVLMYojiFJUuanGFr/lZlbliKVO2scJMYaPH/IY3cJnX&#10;Iy3pS3H5eReSnq3jFo1+oUw+YGLWcZHrT9plzcvGg+10b7/Sbk4QcN8EAP/Xfu/2GjDiYoj93g4C&#10;6Cgp5qVQAoXblO9xNEqhUA6+WCzv0qtx/kNQVKcozE3EuO3TZMomKmY9NAncZOLp7oa+8q1xxsrE&#10;LqAIioA6bG3LokkEmwj1ygv1Ok3nzqvItEcJn27SBs58QsqJ3G6/dO3WxE7X0K4ACZAAbc++CvA1&#10;HDD3Li58tmIJBiFDAmVhFot8CGuLKAv1YGLH1tCwPs08DKmeVgbCAMp3Oi1iamIlRispUEK5tmyU&#10;mO5hpkmMVoIrSKIEsiyJjGij5stvMErnoOnoVOwI789vmG18zqt4VOwBHZD2xpDsZO/iWsP2eq8A&#10;bU8USbHtXG0rFol0FEn/zhiGu6himtCrmXDCvkCtTrJn31hQX0QqdRIlYJSCrETKpfht18xqJTKk&#10;oxov6vYNmlRNo7KOUtJhBC7giJTw0O4GpI7MyaBQy9Zwx+AwlAyN677nfixrsQAE9yLOviwOFR0w&#10;FcPQ98JQFHOv9rjw4gAlQwJyIAMFxeSv+zpPx84ry1jtvMYHyJ7JhITnfUSurI6JDQ+SUgKRK57C&#10;1sKPF0dP9egMAyogfMArmcDLDuEw3Khu0sgLp2IC4uzvFzFrJ0AKElcSAbewFMVwAU3RHnuS7Ggi&#10;KHtyKBsQ1SCgAjak40wMaMYpJbRIbwyrEmewrbaO4UQA1xCOpCptUrSt/7365v0M0SVsEpjaCj+W&#10;gBeL5xcj5iVO0n42iidsAAIlriF3rAb1zSV6zCUbkgirzLHM48o+Dx01i8ju5crGEB9xLyj10cqI&#10;8jF7kgt9LwBMDAVShXfGaVEuzaM4Uy95reHsZuL+0uFAqeZGjl7KbfPocPXo7AUrwHAKUctq0LL6&#10;I8qkiSc0iyGtUSULyvHw68iuMRhpcjOhrhKbzjfbr15+kich8zEbszn9sR8zbn/GaRY7aSXgo1+4&#10;SwK37AC9swFrLwK3Muw+8ZKujovKLXuWKB+m6QUZZeNURRpd49YArgmPUxI7MrSAUL6MZu9Qj9/q&#10;JF/aqrDa7+sCFOtA8P/0iIzVaiILlzMym9M5GVM6x3ALfahmbu6xeMKHCi3WCpH9EIoerzA2He5D&#10;3eoFuW9+9iZvLis3+ccqdgqWksLjarC79I4srW4lWyww/Us0bNKiQqM8okVI841PkO6izqO5fFQ2&#10;TdJ4xvI3nRESxfA5I7RKITM6wRM7ZzS5omImfOj4eG33Ts3V9HEnG9AoCbDrFg6YCu5xps9xdrH/&#10;jBPUwqNS+CCm7it72BJv8u4SIWcl/Mr9kHTJ6uTknguwHFJJrPISPzHiFKv97g897O2t2O+FeJJK&#10;rRQ6pzQfM24RcZOaDg/BvOiIGs8LFXAxLS4VcQ/i3k4A/zCYko//nCv/tERTe6QQEF3CBljIi7KM&#10;6qLsBn0sWX4R114tvtqSUT1wLdFLVjNR86YxN+mzv9hR3HyvMTE1UykUQo/yJYDoJ4KoyNrjsTi0&#10;UUzSrw6wHuvxHk0xC7tOK/8wl3bpi0pz8/4rUfukJm4LPBLrSL2IQK/oNM0j9lKyM/mPNZZi/gpW&#10;3HLKE7vM1jxUDsczUvdtM68VWzM1OjH2Pf4FzbBOYqDtHBEO92RtOY0S4fJhDB30AHMPKuJVCg/T&#10;09ovUJlw/+hMJZYAaXrV/kJvQIH1TxXVv5JOKuUPyBIySZiO3wjWEsMo4T50aTMPmDjVYqV2U9mO&#10;p7CzekhR3NQj4AySiMr28Si/9gtR8aDs7VWH0bw6Db5SDE+llNRGyy3/JQMhcjOvUYz+cxmzsRrN&#10;MfTop2/NB2ke1Qi1jGiFbG8/Kb9MtAr3jVgV6+F6TEKnVlMlUyir56iShUxnQkPJQyXWkHMzTmxX&#10;lij9MQtTtibSlj0nzS8d8l4eNiakFVT9LiXohLNmdvwA9Ab/MW1vzfH+dtMTmQj05o9go/ITj1bz&#10;jlRh4/D+OIs5I7dKq9UUtVQEqmclQqljOU1xdmIuW3EfF3PrSNH2CDBVoRdQl/FwS3PxHO8zj3PU&#10;lK9iCnJxYTKGglDcfvc0b4LiDNN8oqw3ifQ/0dFvEZY2MQs0zVEJr6w7EXc8mjdyM3ZeCAHNfCh8&#10;Kqak+muJMrQu11VVTxYol1ODV5F8S1QJx0s5+3bHSPV1b9MqZsAGBG5ABfMudfRf/UQhddY4u4uj&#10;nChZ5ZUa/eZHXXcZl3RiPXQ02xajlneBnRc8hfJLEazXKurrxPRcf5ErDMUevbBiN9Uxw1PXgoiI&#10;Vo0moUwA/xMXJitRJV7wbWd0dfWrl/5zJcttdplIs9SxsoZQ1NoYFO2WfuiY9HQtbXu1dV+v8bDs&#10;eZEYHyV0hW2AEGgpzRy3/ch04WJPAEiyApDh4cA2i1G2g21vKAOgeujTZY02NAvRib4uZ/PHM/0k&#10;uULr9Jjw3xAWd4M29ISRBZ1LJXGYb5lubWcK8nKuiOZTPbcuWsHuo7AYiZXYYrZihZWierJy4cwV&#10;+FDN7cwOAmRgBGSAmigUSyEXY3OPJ9w1117jUe+rbpV0jWk2STbSA9OKR5kOJ2FK+d7HaOaTR+ES&#10;UW1zjzsvyeCwJS8xx0SpVnVvIcmyHRVYDI3SmLPVNUxskf9YZQaGz5EjmZgj8NQggBsvoAL4p+zC&#10;lkpTsaPDcLBylmCbTitDCaDbNlwzCjwCNvQE1I0tSqFqi52lTm9ebWhHcGlxCU+ZNUkNURh/1Ox6&#10;WWDL2VIR+kqnM5nRcEO+1e0oWmZ3T6L35wJK4AIuYBCmEIux9GRpQifZr3oy2DcDTn5XLOqUdEDL&#10;7cesIh2c7UTtlj8dJjRwtz9bMnX7FlH72XZ1dqzL51d5WqBhj0T10nA5t5ibt1pntCm5FJvbkYtD&#10;+NQmVvZ0oAOmGiUw1wGpNDoV8yddjXNHid6eljTx+gcJtq3KUus8NZZxyrMOt+CaJodRT6Gay7xY&#10;Q7bRVhL/pdFf/Vnv0DZox3o+FXYAIXnStLmox9Bu7MIGiMXjQG33yBTLmnpNM25yqPoCCACjLzlC&#10;SREM/bGTOdexnbFOhojHaPglP2rrlA9+YAK56XDpxGg+4e9gjeaWKO1oHwYJ/XY2U9dg4ZGeV+23&#10;IbFsc/PV+kviBOQxD9pisXRJkFtoMuTEYgma65LhJDpvMGAEvOYCZKACgu2qw1aJfbK4Z8JHHlHz&#10;BDc0H7XIaDU2SfWZKgYqAEX5WprcYMiQWKOlVDKkrbGW4S+9IPKmFvtRXlITixPW6Jo8H9GJmReJ&#10;zQ4ZkDtDXK67q1BgB1BgVWyzdW1Zqru6N8mqOVxbPzox/4US51I714hsJr8b1pq0GvE1VFtitBbj&#10;Nwv2/b7oufpT5NxniKaMUfd3HHe6MA12CD+PVPMr1kSTHp/6ewbdc4saS/cnue0gHRg8JUL4KIH6&#10;7Zq0CmcCBVCgAqp5BExG4hLayx1wKL06NMMxeSGVQWN2Kxuy01pMQJKroHIqvCeLxukcWMt430pK&#10;1fg2BG9Kt9kxmqxSmHcZnBu7x9SU9y5NiIjbsvcHqTUk2lcD1BZQwNuOsb0boe5EVyNj06s5wzHA&#10;w5nzeSfzKRiQoKXSb4Aa7J5bfUntD9UzAOhBBXQKs5xRT+aZaG3dzkOZiQYYFPH5QOMYQUUPZmnV&#10;hImM4v9e79ID+5FjqUIz9cArVAREJNqj/WZtkrmBsvZoz0RjzwZQAEM3XQVOYmSTuExfNWl3uuJ4&#10;2xkx3a12bc2paUCSy36Q0KPKR86iJQCiBaYDczSGfW/sWM1xUlHpGLxzbtUMa4iskmnFM8Um/XuU&#10;FFAJO0KHkn8Q2Q6AZuud4mu/8zUm7tpjqAJUhY8SQwVkAAXGNMmtVeyCiDyrsbQri+m5zlyR17cF&#10;1Zs9lZmYnqMWdjc5yufD3dOUvszLR3Dn8Gn7OiTXWYQ9NOarvKkf/4CvTHpXUR8lXlPHKbkjfYVZ&#10;VXzBNygjbrPn5ObUrOMyGuWTHAvfdtfaStBxXBgnjlL/1TR/4eeKEGaXjIxH0cN9VBJpdj6Qs0y2&#10;1/e2gRFKf1NKSzQ02y4Ambbh+FI0W1XrVj9CnxcvnNLJ9aJDRhHih/JcpXmiLcZHZioHK2AGLDub&#10;IT7ivtUjvZa+3uoXw1Tbi7izxwhwMtCXXXrI6By6AAJDgAAQCBYsMBDhwYEEBRAkiDAAQgEQIg6s&#10;+DBiwQD5Lgag+LGgABEhHYYMQBIkRYokU7aEMLIkTJgiSKJECcFGTQE8RfD8CTQoUJ8iIGCwMYOP&#10;DRVImdqAMLPnz49AqVL1ybGkCAwzoHKkWTOnigo2UA6VivYqVJYnQXYE2TBqwY43HbL1CeGtyINr&#10;oRaF/+oVQtfADvNKXFkQo0KLAQR63CjTJMwCChOC5FtYQESFiC9LJAmzYdzMIkE7bIl1ZsuTq1ej&#10;LMp2rU+0QmH+JDqy6AwbGPjMSDpDxW+BZ3nmE4oba76dqgfHRnx0CQqaK9HOxm2wZs3XK01nFR36&#10;oOnQ+UJ7D1/e4EPVUDGslQj+YUKPEQU6tj8QP8OLGlfC3yiCRv/FtR98p8GHIE1ayaQXYmaZV5dc&#10;nYl0018f4SZUhiP9JNhvStmR1FIzuFfehrTNZtdUArx1IVbIzNRRg1DttsRTt5mY3IZFtXZThJdN&#10;tFdkQaZUEF4hVVbATIkBluSIBCIUkWaVhSdfY1U6tv9Rkv6FllBU/205H3qJgZTkdpONR5pk/ikn&#10;GmxeHniaQ+WBVhQ9tl2nYVB4iTCiDb4ppQJXvBGEIorI8WTbW0Rt9xcEJJU5Wns2kEWdjlKp5SiR&#10;E8aZVWgFpGbSp93hFFN4pAGm5GXtLeSmRGPCt5mV+RFkx6wPBUjfenBVJh+UFMU6EF0dEdkWhNuN&#10;pOCEESp6Iakz4dTiSzrhSZueOh4FXFJccQUYd4bm2dNxG164oXlEndQpbzXuhCFWPIVErEuajvks&#10;aDIO1JpbJXWaEUSoropRkCrxt55FGCDp1cEf9aslgq42tFli8T2r5VxtrlkhqRmv1tlNqol2U0cK&#10;hlf/551SYWgdRR0KJxxwGLgXlYkyV3vWRzIeSCBiSk6KgV3uzjZyS4jZJPS+HYOHbMcdS1wxqmQC&#10;VhaswVLJa8S2CiRxY3vBpSuFXUsN8WECb12km3fJhFrGd7kkpH9r2vQUdd+iTFROSCmFQaAjAjbn&#10;TuD+TS28ayapVUF5k6XouFL5VeG8Dl5mkkpFNmuXoz4GqDOBFQVmFL2Si63RYrYuiZBj8z3Z60Ka&#10;hbkrocF2mZnR3Dlb+abmEqhp45EWBoGdOFp6sspN7fbn3rvTrOHcl8KGV+wShjVDBUvYtvCKVPnF&#10;aIUHkjSsspLf5aWZpGXULZObC7aQpx7nGt+shGP5/5HoF5EJ3pT0O3hSpq+r9FJk8Bp9LMu57Vln&#10;k9dLSGIDGwEvZTXBQDoAlS33oIQzlXqXiv6Go+PwSGQTxFeEVCCDQcgmN+V6zf+GZbGwDKxYFnmb&#10;2mATtr6UiXM56dmQMIIrKG1EMRAJgB0EtEM1WcRLWXJY1b4Sv9W8ymzZY8vS8qUxGIrsNHJZWHig&#10;Uha7xKhdIEkgU2rkm5d1rTszA9yhtNK/T+1OSRAYywyAFxL9weYuSTNL/jrWqi1tan70Ug/nCCJB&#10;0QxrYmA7SK0Stp6FQcQzkNmL/ejFK7jgSlHJIluLXoOaCTlOe28aG11y4jt2AW8mvxGOiH7TF4ao&#10;Jv8o4sJgtdxVl/HsKyUqUwFTKHSdrRWrO44bSZQwMhCQCA1Cwvwl4TZ3TIMM5o4UWggFgYikHrqq&#10;MAsrgGcS5BAo7WclhJsigeA1zNN4h0ezdKHZKqRLJSYpJxzBCp6Yk0BALUE4doBfibQEPJRl6FvU&#10;UxaXiLi23k1vOVvKXu5SMpr/qfA1asQj7TyWnsSs019LWsh3pvmwIj7sYQXAj8Vax7THxGomlRnY&#10;kP4XEx4N03GWdBDbWgIkmbzGckYpi3ZyBJrgzGCeS4mbRIsUlW+5MnkjadDDJPnSvxylSHLyytBO&#10;aJZFNYtZm9zj40i6uYiup3dYg5zlepXI9D3EdFX/ohKXOPMZXT0Ef4T7nnks1xqAamxUadsJ7T5m&#10;qrTiBCr0sNE7EYOU3XzxlnzRJhnLOFTsHMhUBJSQuUiyt3+ltKm4AejS9jjOxZpkihUNq0Qx4LvQ&#10;+EeN6SGc1KZkkJDer49Zs6Y0tQnWXwWTqW3TygCJxDGyba8u+6piWATFyXJhSzh8sGVkj1kvfQ41&#10;KFQho2EoyNt4ofNfcIXWbhHFIbuYsDVMpB1qDEMwGoY1kLJlX8GetcOyqrJLNrHIEPuVyIZBirH+&#10;q6weo8jS2K1mkGYDqMSM0hUymml4TUkHV1JLOIS4ZLmHso2DNeupl3SmrjvakTipQ56svMtd4csK&#10;/0KbdzsvaS6ZfkztURPKF4nU6rSJxFqbegTdKv4IbK5DUERwxdKNofRjGAOxhAWoUbcVxSC3zA2R&#10;6OGb4eENVT2sF/LAJVQOsUaR1c3NdpvFKBViWKEaNpeRf+xSmcZEnFCakuj+y7hi8jF0/+1X1oKY&#10;GNCcrpH7ma9EIuZVfKkxt9sTbabcaSwTwqm+z8poo3bDEJ3F00875c1goJLMTykXykLp7ZjRu+EO&#10;g3m77kw0LcFion6GbH4+Mo8m15fewPjRKyheHUMi/eqwemS2tBYmMHd4RM2hC1cFzFcnEepB2wlJ&#10;NHjcs01AIqigbkWnvmFKV0wM6RpTi8F64jD30P9GuRR2WW26zZRoayenYT/VykQTNAFR+5jUQoUu&#10;FPkk/v5LP/lYFEw2ViX9svTm1+mSSwuFobFGhll3btBI/9RjRWfEm+0Q5Dc6ZTTMmAyYzlDbgooj&#10;WZo+s2m5vPTFjOJUiWaTle6N2s9r0vR8jklNVe+QMHnVZoKL2No2E0zXQ94IXFpLMNhi5FebBDFd&#10;eXnlIXuvNAYCEJBs/bIl0AMnXHG2b5ZZPiatNUcT1yAJ+bhLYw3y1Emrrps+3R0ZiUwvxcq2S5s5&#10;IM+qp3W6LpiaE4kgNRXxUevVKLpR3szrvpVTaOL4qGF4X7xqhqau6lZfA+VoRyf52YBp1FarM/Eq&#10;Fd1GfCIuUSwzZnI8UlG7zStJnESLtI3tKWMx6lK6kVvibmczK5SB34BS/z3Ngrc5SBntoTaDFGMn&#10;CvDrD4KTY0sN/M+fZFhAas9uhnN8hi+pUY0KWCwnzk/fS9Kxo7Jd5XbMEgPWrrlATlO92tlBiT3q&#10;3rLuVtHzx6vGQFcjFqWyEUMlb7jLut5nLXmpJmssGAr8aCn1M8joQkE0JBjY0hsj4iQrZyGk821P&#10;ZkYvxiVbZ267lUmitzD6t3m25VI3tyafd1mdcnPxVVh9MVq9BR9kpRBylm49JFuzF3/5YVqhsx6f&#10;VFIkd2w2x2NwlVfw0mEY9kj/tyRcEUGMF3UItjkEQVBRlljYZRgO8jF8JiGRElcyIi/kYjLlBCHf&#10;1yM1ITr9QR+zR3utkv8gj8E16eU26CJf31E1kPFDKQZfLZdQdcUSnDdLvecotSNX2+FNIjNRecFV&#10;yOckBbJ8RegoC3gjSRiHHqMSDXVXejdoKFQu4rSIZpeDlkV9SEM16pFMAhERlkdfA3J72VRot1d2&#10;LMgrPyQfjgFdsiVM+RU+Gjds80Jr25ZnjaUqBgiEFxEYQpeLASM0SEhUt4EvMIUvcMZ5/dU2cOVW&#10;Y+Yul3ZpnbJ1+fcdMDREAjJWU9JHCNIRouhiQ1YlA8JNZAhWTKOJp2grwAJWOtZj2vMVAZRSiRZU&#10;qyQSI8VRKTaAxgMg8pZKzyIuVkdtdYOHcXF0D2KBEWJQC0MXnTceN9X/ex0oYVGEiHxkUtRkWpq4&#10;EcJCeBRTZ4T0Kus1Z/nTglaCECtWd25HfQTUX2HGiN+3Qsm4F8SiKkZhJyVWc4+ncuTCgESFdXGh&#10;i/zTIzwGfHnERLVzLEaWdWT3VHgRUzAITPeRboWGY8CCH5vBdjsHOxgJMgnGlCmGihU5a2glcMGE&#10;SUKyaeFEHoMYbi8WU/6iMpLlOhdZMVCCOQvkSneyOeGGVhjlc8kSidoBiV85RwvGEPvFJYKELxfo&#10;b/7RPo5hio5RemgSUqiValuiEHSxVvkGGbKSSLWCJKITb2D2MW2BUAN0VeiCbf6EY1a0ljEWmOiV&#10;HZOTItOWMrXBhJ/E/473WFsKSTS+xTFg51i5eXaXYZQa5XyyojC4tjt1Rk0u1jqUCRkC8onhKCt2&#10;kCWaSZykVpEUI3AftndmqTEZxliI2ZAhN4wq4yqyVDHkCZB80Tw3uU9WNlsaWF+YlTHoVH1heS4q&#10;NC525WFGA2qgIhovt3qbcUhsSExVdJkwF1+no4qFFiQYIZL1kXbvdX5INTkv0SAL1mGrODiscXT/&#10;pWC/lHLkOYO4gl6mUR1RhoQosm774VsPpUTCxizg1DbXYWn0Il0e2W4eAVJNVkTFOT6DNBHWWJlF&#10;l2tFBIAI2lE+BHtWMo6wpj6dZnmH+VV21WGh93ufEW7Xhl7QFVGuFv+AkCNUvvg7GjNNz8lu40ly&#10;lwOFkEhGFTgqGXZfnxJUY7h6cBdN5pclH6aTapd2b2YSRdGhcCdz0wmhLCof5QVUT4VGlJOFYNFd&#10;9zJ8iOh8GOkmlYFjiZo+wlQ9yvM3MvpMzCRimqo0t6OpN8U81fFRcbY/1VVr4CVRUqMY0sl+EFkv&#10;FoErWwVW2ThrVtSVZpgQK1aTEqGJ1Gla/7kfAid7jmkSYMlYx4ZEsfen1+YW9MiERyOnutITYtpg&#10;1vOd4+mBkiqf5xRU32EizUWH4VatkXI6ZyhzsvI+G7UvnOVVxaprNJWpwESiTSlNFmWCgupuAXM2&#10;cWhqlXRVLOk/OdP/WMOGEGTXHzY4dtUTm3+jWwkFORRboKN6SRMGsXVYNs5SIQGZYxDZkR6hMBlh&#10;TWYFfynHcqcza4iJRBTzT79agpjpYs2Jb3+6iW/4kH3HPaGZVzuYTd6BVkXESP5joFhqPYiVIdTB&#10;bd53X60mR6CicG9ChVURE/83MePjiQ0zj683ENJpennFhK9nUSwYbd+koAm6EWRlK242W0qpL+0o&#10;reMKPizRWCD6e6N5sqiTDzNImb5CW8u4XE3IobEGkLzmmhFibhjKEm+hhIhxL7IlLOeXlvtadwoR&#10;MDd2jNsGcUO6grATe/PHUeQoECu2laZnnaShrHAVV1kaOb03U/sB/4Cdl1ewoUYvSywJUWGj8Ve2&#10;cUFnUZtZ+oRDOzUBm1dzUpgbxilluG8SeY3nuVEvCBk1a3p36V5MUxAx2YJLsq6Hqj5eW50n97Wy&#10;0qDl9UtzSG6C1irGOKpn956yiBOVEZzWulbV0Vw/w48/syAV+zmYVmiV42tOKK1EcS9GgjED9D+s&#10;472FaopWMjbKcqsGIUGwZ5yPI71yRmen42JNGiYFErrAwnv+xYHcZm//i2Hjg2mKOxn7ZoR7h10p&#10;khbA250IDLOhQndy6h8lYmqCdhUYQ4OWuFHOdIlFVKxWYzixVmj/aRNL0lcJBR7ptV7UWEhn5kPj&#10;68Czkj7pV63AhP+u/AkXXEcTeCsZMjW5krOwOkqLuGgVQQF6MrOM+3kvruW/9cIlxmt9AtQTUcVn&#10;cVckgVqZO+q144iK0hQSn+QRItM5dJZqFNIwmKGqOOeusNW2fTq2euWxhMtvTtQm36k+DoZQnJVW&#10;VPMoMNcxkpbDP9FKNgk0pwbEZ3xW3fqiwWYW2aWuT4iR1xSQsSK9VRKS5MgQpQW62bgkUNfBjKM6&#10;OzeYU6l+DLHB7jpWKXjMWCdMn+OI3QencBVTh0mfLVWJ9PsmeFK1KkIulFNs+ZO53JyjzDFuooWQ&#10;Bsmi/RtMeytWEnNNTebLi9SgR+JZy2SpQEXIUEyg8DXJZHVImJn/wTG3ehFmf7Mke98hr9/6hBiF&#10;mGCSYGvkur5rKILbIp00trfbiQqmY22yynKinV5VhlxLYoYMqx3snEd8Z6kL0ZIBYCyoHicJJAEZ&#10;szhHVgfTyy4YXiToGZqKfQLTECxVg5IzuUOdk7QY0WDRwz+DFg8mbiXcwqPLWU5oZSrhNk70aTKF&#10;awO0GLJ1p+gnHyvGmchcb4lkgKQJLcMphqkDX6JouoZKGSJpOgBNTatDjDu7RqEnSzFNU86jGZ1n&#10;kV/yahBieT5DcW78uJ+nJefpOar1PL7peQgpYwKjc9S0L+yFusLZhdikMRVDd4Zjj/wRZ4P4lqB9&#10;meVne/xhisbp/9MA7Zzn9xA3U4ExRXaI+zmSlKMlxzoTy9SK3U+whF2bKm60VxGecbI7aUIRqFgY&#10;a6UIK4rQNWu3Rsgl+6omhS431yGstqRJzFZRQRliFYZl67al+9nyVhiyNHQhqsJn2cmv8xVyFzt9&#10;Ax//2jZXl103giE0sUqKC6DYmVAg3bpt/Ia6B4oBirZEdHLfC6+G1JXeB9Gmxy3VTSesGaFcE3/Q&#10;hCBRycyxVqiybbgfdRMNWxjpIQJSGKmgvN6S1BZejbjn+z2QFyNdzN/Msbpf8qq3UpLCfYhdpyYg&#10;Y5UXoauw+oHDeWtm5jrnq8tbVeFH/iN2F3NuW6wSs9M0y6RV3P+CDYtREmPfeh05P0tNoJyNgOff&#10;8Bw7UDtNlzJmLfKIgfbJ8ceaavSEfMnQAuaQl63jZMLlDKrAAb2rHSo5sqQkXUG98EYv18g+1t1D&#10;DczMjIGZLApE8esRN7zd/rvbXxW5/nw0iNtlR6cpt6rO5CytMLwhzHJVgKtrerirO1LI1yOU8fq2&#10;+uyOiBqLtzfbuULK91henzNWxLyWUT4RaDzdvdpikY4fTEmRk9xICf00iCkq78mVR7KRZbzrseOV&#10;CNomN/bCeGhf7tRnBme3obzF3HQsUUQ9L0o1Gfw0xxqk+IZip/cwy46lTulMarwtFDyL4ZXrIRVS&#10;+2GKIunBVez/Yuoha7roMP7LtWOXuGOrj9xhSa1iLlKtJOC+EokD61UL1VQyNM4nP93Gjs2T4mxj&#10;wTFEpLomWxEMVqLIkb6eo169HjMQkx7aZOW1rit8Wgh6EKebpLWiHxZBnd0o5iYr5BD2ywA5P4Mt&#10;7TAN7QledgNjdVYB7iaD0Ve2KzgniJ1hqxVoR3ZEQd4xugeBy2eV8OlNijZbvKkDnxJsPDRJnqEo&#10;qMUsUh9e3Rk5H/ZRGYdu7EPyoQ5CQZ8zR5jKof0LPsTywK4DmMcRMxDLGt7zlnarLP0MxoqikHY4&#10;66t10yjP6O3HGMV56b7UveNVPvLWTa9FxAl6jhZFGTZ2xPgh//Cc3z4IrVZciTkRZmmWGG4ZdlEN&#10;5SXe9PDWI/IoghLDYlfAryLX6ClfVYlZtnmdJ6nzkR7Pn8HGykErTz4CrUPhbZ4r9xthtf37opQu&#10;19qv6vMFU/4MEfQVUf4eJe9sZagkCvgzKNhihug6/MUAC17yqljQMnrEDxAiIAiAEEAgQQEiCgQY&#10;CGEhhIIM8zEMsDAAQ4IGLyIUkTCAAI0iAkwk+PDiw4wVPzpcudAky4ogC868WNAiTZsbL04UoXBl&#10;SooMZ0CcmbMhwoIyVUbEeZFiRIoWa069iGFpAKtMnTqlebJrxZkCCgysKHIiRYIiOyYlOzYj2aMI&#10;MdYEWeCgQbCQTu3OFQASZD6zHXsmTCjSb0e/MhVTvJvP5tGBFpHK/QnhYMOQXoG6heoWI9moOVHO&#10;xezyc8mjVMsWhYABIsPXlsPuHLmVZQGLpnMy1I11oR2VwbNSZQnc6nDGUD+fjLocQr6SG1n6ZCjy&#10;48qPhtnKJGlZ+mnvD3maNWhYY9qVgLWrrdz8bcqbBlPLFdHdr8aJKGEulRq9Oe+p3grKpNye+s66&#10;9xwCCjZ6hoJoKOn8gv+srpfAaq6rr6Yq4Dis9LKqQ+CgAs6koB7Lq7TTapvrrsvksguyiw7S7kQJ&#10;5cqvoxQnUg9Hx3rCiyO1BkLIsbz2GsvE1Qwykj0WJ5MPKY1UEkil+Mb6aam64LLNwqlE2ymp5VTE&#10;EicHYdMILsqso6lKDWuSaiEMHpJqqw594wqsClliq0uuMnopo8nAbM+ns+SCsiQB9ZNvOScLw2ut&#10;tHDsSbDs2kPJv7AwA9Q7KNe7sjY9mZupAP9eiq/NPd0MblS09oyuIalY+4q+Tc27KiISu7KSw6A4&#10;5BW4qm7t0CjiRIUvKBejnLAtkbxbtsa5dJyrtvumJOxMj9RK7LyQtNX/6MVmn0UTTbUG6/bJMOVK&#10;LcDZsHMJ19CoIlAvSFND886HHozIMdLUVUxOKgG8rU066yzYjgqNC5Y5O4rqMqU9YcXuMpKkM2lG&#10;JZ06FDNNOV5uIfsEqy+7no4qGchB6XrKpOi4WwlBGCtGkVj+CIZJ4qeOJZWmVzfNKzjdfMIJIhIz&#10;mpG8ujr8UCsDla4I4a18FVUvpz50WjmsmUOrN395S21ke0Eq+TofMU7NLn8tE+xaw3y8z6PCmJTU&#10;TyQjYwrQaL8Wu10uR9vNs8jCVLmzpq6aNrdlpx2anpkwJnJc66wu9qo5e7WTTl6lDkDhEq0snNWn&#10;LrtJMR+X68mi7rRr/3VTyQqylq8r//oosQnZIwy0ZmsFy2fXFWVyQlD9XjVBrffbGWASgQZwoQTd&#10;dtXwp8qkqyufrwsWV+y96tDKyjkEtmo6u/pw/DuRjOpn+pacvsjp+RLyXt51Qi+tgRCrv6/7hTT3&#10;5LbLYxbG0WEJL1eyleo88y7oGY57zeJSieLFMcXsSydhy5mBiLImp+hoO8v50Kk6tznVsOp7puGV&#10;0/L1tIUxTSsCullKVOcT9EwqO06qX3vggxob8qUviekLYq7DEbhhzGg3mQiMOOU6tgRpYydCllFI&#10;tDN3YQdATdyKaZoonoKchU1TLAqEhCYgowXnZ7yy0qoCxj0DbYgikv9D2Pd49RWoLY1PnUnRSBoi&#10;qdz1KyLsGRe0ekQ29yEEf4QpzGFE5sP3CTJsWtpNd2oDKTuKzWwx0VIFH0OaNjGPWEzxHHw6w0f0&#10;7ExdFozNt64TEfSU5k11YhVN5Ai1oGzFOBWS3HA8F0sM9ilVmNGY69LzkxmZjFodI1tDHAnD2e1w&#10;diPrIe1udxjrQekzPOEYNTeVGSj1JmA6s942PZZGrQWnIrG6ZvwC9hR93Y0mQpNisKxSgBE6UJy0&#10;dOc5leM0EJayIMhJozo/4pJ6yQ40feTWHVcEpXvJyHY83OHalgmtQQLvXUwcTRMXkzvQ/PGSumrK&#10;LXcjOGGtKSy4Kcv/itrpUZkUhB6uUZkeFwOaKj4Fapvc3EdBOLV3VgWe4TNjLC04oCoisTK848hQ&#10;OXWejkHLdtsREiGbucPEIAZSUp0YZDijLh2xR5PSEpwVUUW15pwFdKrajb1UBMHKjA6VpMQA4z7o&#10;U6Y5zZZtsprV1HhXp7nRYK3ZntQ4pKv2mSijWqpeHYPpJGW5EHiD6ctIoNrYZ77Nh/S5l08FqJ9U&#10;RjBpHjWTAs+GQQJpZV6a+Y+EpqUQ0NwSnSuFV4q8g8mClW9hdSKRXS8ST8kZjJU3lW3hwmTMFcKo&#10;qIFiD1KRIi2CVMxTP0LMY5srGOhQ6lqOLKIoMbOe02VwYmrNWDgx/1Qs9pV1nHNsmiark5NOXQVi&#10;ZrIBUZpGHAHVM3MpPEkH9ZrTXd1WjeTb58re+FNcCjAyItmLQDXLLYWUDZvO2luj9PdYCDt1drNL&#10;JFn4FVqxaMopl4lWjFa50TO2xULci9jUvGQa1RaKl7qRZlNaM4MSJUpxCwIW5+o6W/x+LyK5vSeO&#10;LTucjxILYr5rX7liBJnDGhSp5vmdIJMZYWUShpmQNe2Rr8TU+ZGFeDD6j28BCxQvfdfFzHkVdtIb&#10;K+Lo672f+woaLaLX2/rYJnKs5xoNNt//Wug1qt3gYGkFvItiEy+AzhQQnQrlx/7wmdaMJC8HfJLD&#10;wm6gAQMtczwD4P8yAtaKdLxkSe2DyTCjszVjXgoDmwbky9mWpJMD3+VaTT4412mm4B0VxIpYPV4G&#10;06g8CZOKh+u8GUY4mc0VAEmam0wUKemLSDQUqGVi3v2MmZPiHPJVyBenqaXkmsnWsm+jt2c3feW7&#10;rW61wvr7IWCpscbgu/HmXrLj3X5ONUAdE2kDJUmyManALSILRtWEaIBL+TCO6nbX4IfWA8J2i1ZM&#10;3iUbHsvv8cmTpJXSXMooVth0kdTStlydESaV3JJUtBYhX7xXNtuT/1QrRkmQ2IZ6Hn4vGalSnAyT&#10;B6Nl5wY8ylEdYvuIKz9iFihPKifNqabNSpPMlbt4ixlQxw0Rxr3/RmBNmZJAoFLCnP5qv/Ky85sX&#10;ZjVX1gnPMc3lV86yu3sZ1OUBVeIwKaP2GEWY2AGHzoMxwp6z44rJusJoomD6ROXdbcRMm/Vv+FRG&#10;tM/Y4q918YNQ7WIGagXb17tTsCqXE6tEvOQg1NwrF5ZuDOIkvKYzsy/zwm+Xo6zqQw3mpA6tc6jO&#10;vYYIVaR1BMIT64bTvF4z4+eMrjVs9zc2m57aD5/TXV5a9jVWgRDHiT7bEW1erpzXS3+FI86Oy5Fp&#10;alz54Krj0g0+zqR972NAo2S7J78e9tdq6myk5TeDZ1Ck8pz/GbXnwFpuSVgjphuN+qXymWiQtnKY&#10;xvu+McuKnRK7/wS8qTnJKXciOTtbGmAZjr8yue/6PTFKFWAyriihjDB6EnH5kfULOEW7rt4RJ1fB&#10;mcVojgKhKQxBsapJwMyDwJswL/PCFExxIFmZgcfTs8aDN1IDO9qiwDgroRBBIXhrGuVoN64TLZUI&#10;FAJaJMqKoa9BMEk5jxGMvZxbG8ari2bJnd0rkHjZHQNBjg6yNB0EkcOzvr1yoNEgsJ9BvKGhCB5s&#10;Ph90lnAhr6a4MaigI1VxiiMcuj2Ur5qYQBJrlUWZEjAhJkcylPngFqNSLKQwjKfKwi1MPWbzMPlw&#10;CeKZl+4DORMDp1xJHn4Cu9YhFYkIrIczutfgQSXUQXo4Mskblq0IrDO/mooOsr6wUyOxezWqOEJv&#10;mxMrubcqXJdluYt+e6TYmTtLbKhmAo+88JPT2priAywkjBquE5YRMRNdlLUtKqsVDBwQc6+VYi10&#10;Ijr3eq3/4hyUs5qIM7xetJOSmzXqc7oPghfZkAhU2sducjDyECIsUzvMIAn1G0Ec6aFhYplxqY0K&#10;OR5x4hAIVLWfgiXhgyepmMCasSSDKyLDwRAIgLGPBEl0LJFYLIiAAAA7"/>
  <p:tag name="ISPRING_COMPANY_LOGO" val="ISPRING_PRESENTER_PHOTO_3"/>
  <p:tag name="ISPRING_PLAYERS_CUSTOMIZATION" val="UEsDBBQAAgAIAE+UlUe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P1JPUyLhOzRzQQAAF8SAAAdAAAAdW5pdmVyc2FsL2NvbW1vbl9tZXNzYWdlcy5sbmetWOtu2zYU/l+g70AIKLABXdoOaDAMiQNaYhwhMuVKdC4bBoGRGJuIJLq6OM1+7Wn2YHuSHVKyY/cCSUmAODApn+8cnst3DnV08iVL0VoUpVT5sfXh4L2FRB6rROaLY2vOTn/5zUJlxfOEpyoXx1auLHQyev3qKOX5ouYLAd9fv0LoKBNlCctypFePaySTY2s2jmx/OsP0OvL8iR+N3Yk1slW24vkD8tRC/fTr4eGXDx8Pfz5618r1gQmn2PP2gZBB+vi+BxBlge9FgEa8iJIrZo30/2Fy/px5LiXWqP0yTHoWkAtrpP93ys2DgFAWhZ7rkMgNI+oz4wuPMOJYo2tVoyVfC1QptJbiHlVLAXGsZCFQmcrEPIgVbOS16FLm+FPs0iggIQtcm7k+tUahKoqHtwaW19VSFaCuRIks+U0qEqMTMsY8XxWiBNW8goxC8FctJfxSZVzmB92qL6nnYyfCs1k0JWGIJ+Bctj0UIO3B38tqCc8Sod6Civs8VTxBt4UAQD9EfLVKZdz8UoarQls4S/lDpxUBvnTpJGK+74URoc5mxxqRPEFOwfVhB6IEOCQBABS8FMUTZCOT60Yc4TQdhnDmTs48+DBtwplcLFP4VEPtmBHIhJnIu6QgU0kAOR6Gl37gaKeBKsTRipflvSqSvSzdjWcXsEttHwrBZjvgTGNsgCE/JLBXUYi46gLz8JzaZ9GYUfg6JuBcj9d5vOwpBxXy3STdTckaYrWbeJ3536JFY/8KShwYyR8i4Z8DEZ0PkbgmIZAHCbtkKL5wJ1hTgSafDTNsmCfmutDTB8TjGOR0SNdS1SXsaJcAPxgOKg+GqQnJpzmkkou9HxBcgwoRN6uFXAuwo0hE0akIONcmjs7sT3P3j+gUux5xIkh1IKCImWagNWb8AeWqQjxZ8zwW6EbEXMf0AZ4lMjHPdO4Z/Z9r+TfiVcu3b1qqpg65ejPUnj12/45ZdQk2VZXIVlWXau2w1vynWKHr7Icm9Dn60/SHNqE4cP2XiUwpszpt2sCz47O1bGiMOo14pqf6R+ulLQkbvh+7QFhjqfpLEJgzdE+D0SDtL+XSU1A0a9oG9BU3vx2gk/otAFXoqRgX4Ko9Ey403feXvyTj0GXQMy7FTSmrzoHMVGMToO+HNoYJOBWVeCzGG3GrYPZLBV83cxl0RhPpzoDujH17rYK5zAOTKQAu2pGqRKnMwP6kB+Z8SjYeaAh+7ySXqk4TU7ypvDMkD76tM/HtQHlbqMzsprzcJG/TZE6eY0VzuKBROhswkmzrr3d8dsrv6VEKCQ5gCLExtfXkYutaTXsKQQloV3gs3Aw+UAsZr+IlNNNbVedJT6DmFuOQUwxg7ZlDwYt4+d8///bE+MqSZhe1u78PAtEjGbAg2YL9SVUlyr+6QBge78uZRR+p9ta3ket5CWQuZOGL3K5401oylcHWQbdeSPI2aJgxbJ9NoQ5Ck/aqLmB0G4IwxcE5cJm5GVijKS/ugAiZUukgFONqnYDVMO2PF++6SmUuhsg+r5XoAzN3FmHHMW8hoPjgknnX9MwEbjlx+zoiVYveYPYZpsCzX+GJRFZDAQNCtm8Z9E3a3Fo9uBZDAvWoStPaNiwGRNGsH2li/W2n265K8yro6N3Om6H/AVBLAwQUAAIACAD9ST1Mx/1VrNEEAAD+FwAAJwAAAHVuaXZlcnNhbC9mbGFzaF9wdWJsaXNoaW5nX3NldHRpbmdzLnhtbNVYXXPiNhR951do3NnHDflukgEyhJgJs2AoOM1mOh1G2AKrkSXXksmyT/01/WH9Jb2ygEAgIHZLZvuQSSzrnHulq3t04tL1l5ihMUklFbzsHB0cOojwQISUj8rOvV//eOEgqTAPMROclB0uHHRdKZSSbMCojHpEKZgqEdBweZWoshMplVwVi8/PzwdUJql+K1imgF8eBCIuJimRhCuSFhOGJ/BLTRIinSmDBQH8xIJPYZVCAaGSYWqJMGME0RAy51QvCrM6wzJyimbaAAdPo1RkPKwJJlKUjgZl56d6/fL44nY2x1Dd0phwvSeyAoN6WF3hMKQ6C8x69CtBEaGjCNI9Ojx10DMNVVR2Tg6PNQ/ML67y5Oxm8Vjz1ATsAlfTADFROMQKm0cTMSVDkkI5iKyoNCNAujS2MFORL2o+YIbCCccxDXx4g/RelZ1bv991627X9Wpu/77bNKlaI/yG33StML1m49bte23f7fXv/FZzZ5DvfvZ3AO2amTV9p+v2XM93u/2bRntHhH1SLxi3VW00d8Q8uDe9hr9rJK/a2hXSuWt7dphau9Wpeo87pXb32HG7zYb3qe+3202/0XlB5ed+4YSXisvNUoKmElm61BIzkelEQolXnSGJApFjOB0RX9Qp9PAQM0kc9EdCRr9kmFE10X0NWvhESFKVCQlUV/ds2dF96LzQGUJIDYItKMLZXBEuT5dWXzThF1a2PtESiFyC+aQpRu+e/dn5PPvj8/PN6a9LszSmIREeTtNc5lbT37p9xy+KenSyLYU3opWwUjiIQH7VTD0XR2azhoIvCad+RgPBwvm2knhAQg/HZOFW6T1RXoeZRw4awlFmsOHthHDUwxxuMqqgCMGcQGYDqajKb7D6dHY1pZgh4IOrlqBWb6UoQYRTWKZcHJ9uoL49gspvnlBE/m72wwy9NbU7aw+byZ3ZgUQNPhQ2CDfGlNlMfCADSRWxmXpDrUI/iIyFaCIyxOgTQUogyD6L4a+IoMW7Fg1TEeej4AcUkgwODRpT8kzCa5tAjxAizgCpDzwjykT4M6Nf0YAMRQq8BI/BqsA4lYb/YCfiBEv5QopnOX4wN1bDu3U/f9ALxOEYw+2/GzmcfBInai/8eIK4UDMcbEeAM0nyooQ0zN/ZrO3g28sgaZwxU+b/uhgL1HssyX6i7FKYrRlYh43wOG9E3Vw5NbQghZIYTngRgG5SnhFbwgBzJDibIByAhEnd1mMqMgkjpoENtfz2DA0eUZ4/jUDjIWIaktSK8vDo+OT07Pzni8urg+I/f/39cSNo6n06DOtwxvzUNrpsa+QrR78F94ZztkO98s9bQG+6aGvcrmlucNTWyDXm1Rr72l1bA1c89hbkBqe9BbnBb69g6yKNtV6FKydh/b9rU5u26mFKRe2v1tut3Jv+qG6r51a7tTsEdbpv+r0rG13wBEiwCiJQlqH+5GCJye2szdz2vQ/lc61odZWszF/X/dWKEApuJbd2Yb221YI/WZpdbQA7C+bPKgUwDCNzAYJlYDQGoxq+m/x/jxi/1YL71PG96du7KM13/2NnpGpPSkNwGkRwkPZ2+P4Xar7PLf6Rds08zT9sLX3Jmn8dWv5crN/ElNMY9lI71/k35srZ6WGpuP5VoQBsy9/sK4V/AVBLAwQUAAIACAD9ST1MBTb0jucCAAB+CgAAIQAAAHVuaXZlcnNhbC9mbGFzaF9za2luX3NldHRpbmdzLnhtbJVWbW/aMBD+vl+B2HeSVt1opRQJkkxC6tqqb18nJzkSC8eObIeOfz87sRsHCGFYlfDd89yd740GYovp4ttkEqQ150DlG5QVQRImCRKwzu6nq5flYxRHf8Kn95fXeOq1YEYYfwUpMc2FlljZBCtKUkvJ6CxlVCqLM8p4ich08f1X8wm8BjnGYjvgl3I2KAXHje+vfP8SivHxY67PECFlZYXo/oHlbJagdJtzVtNsNLRiXwEnmG4V0r+bh/GgA4KFXEsoezHFt/pcRqk4CAE6pJ+xPqMsghIg1pPffC7kdK7Ov/6AtsMCy4a2vNJniFahHA6TfHd9Gw3jqbLeJ8TRKro7T5DwVyrodXQVRstBKEF74H3jNzfzeXg9yGBVXf1Pj1Sc5Tqhfc75In5xCEOZGj9FiHx9Rgn6QdrRaBVMem4ifRyQ+erOfaDHlTPyrPN6sBB00RMCC8lrCDx7a3WiYJ9PtVTzAYsNIkIBXFEHelZBP6NaWDN9WYd7gU9MM9eWkXSQD0bqEsI2YMdcX97hw3DV7ArX6JfMiZDDzgidEDthh3xUeT1COsIO+UpwBk+U7I/gh5qWY2u8Qqaa59OvtECRumZGa29Wqz096MkVjmsjsJiSZbAQOpw3XIIuW+A1sjYk7yimgKIdzpHEjP7WuGTfPEYE3oHCtNrpxgoklgRO9VsTo9rSbr2a+3g7tj8K3dva+0SqHX4/RVKitCjVj5KYTgxPDYky0/4aHjP0llRw4Gu6YRdySsS3wN8YI66X5ilDFMokXAxm7WgNwQPPyUHgnU5yYIycyj6tywR4rIqGwXZNX9biCpwXRP3JDwyfkFmlqdmAtqXKQtmjCJMvuCMxPQCIp4Vt2vbSasqaSExgB3b0HUHz5KG3BUI16VC/LeUDbKTbcUZy0JLOFHUdaRZF1yqunb7iBOFDhcX6K8dVjDe9RIlo3tUbe7uCO8O9pWxXmW49d4s1d9NJPcNKf5w/JdT/d/4DUEsDBBQAAgAIAP1JPUyaWhNGvQQAAI8XAAAmAAAAdW5pdmVyc2FsL2h0bWxfcHVibGlzaGluZ19zZXR0aW5ncy54bWzNWF1z4jYUfc+v0Lizjwv5bpIBMoSYCbNgKDjNZjodRtgC1JUlryWTZZ/6a/rD+kt6ZQGBQEDelqQPO1nLOude6eoeHVy6/hYxNCGJpIKXnaPCoYMID0RI+ajs3Pv1jxcOkgrzEDPBSdnhwkHXlYNSnA4YleMeUQqmSgQ0XF7FquyMlYqvisWnp6cClXGi3wqWKuCXhUBExTghknBFkmLM8BT+qGlMpDNjsCCAf5HgM1jl4AChkmFqiTBlBNEQMudULwqzOxUxp2hmDXDwZZSIlIc1wUSCktGg7PxUr18eX9zO5ximWxoRrrdEVmBQD6srHIZUJ4FZj34naEzoaAzZHh2eOuiJhmpcdk4OjzUPzC+u82TsZu1Y89QEbAJXswARUTjECptHEzEhQ5JANYisqCQlQLoytjRTkW9qMWCGwinHEQ18eIP0VpWdW7/fdetu1/Vqbv++2zSpWiP8ht90rTC9ZuPW7Xtt3+317/xWMzfIdz/7OUB5M7Om73Tdnuv5brd/02jnRNgn9YxxW9VGMyfmwb3pNfy8kbxqKy+kc9f27DC1dqtT9R5zpXb32HG7zYb3qe+3202/0XlGZed+6YSXiqvNUoKmEmmy0hJzjemMhRIvOkMSBRrHcDIivqhT6OEhZpI46I+YjH5JMaNqqvsapPALIXFVxiRQXd2zZUf3ofNMZwghNQi2pAhnC0W4PF1ZfdGEX1rZ5kRLoHEx5tOmGL159mfni+yPz8+3p78pzdKEhkR4OEkymVtPf+f2HT8r6tHJrhReiVbCSuFgDPKr5uq5PDKfNRR8RTj1MxoIFi62lUQDEno4gmPaqXMHDeHsMtjhdkw46mEONxdVsOvBAiHTgVRUZTdWfTa7mlDMENxKcLUS1OqtVSEY4wTWJZfHZzumr4ug8psnFJG/mw0wQ69N7c77wWZyZ34CUYMPhQ3CjTBlNhMfyEBSRWym3lCr0A8iZSGaihQx+oUgJRBkn0bwvzFBy5crGiYiykYZlgpJBqcETSh5IuG1TaBHCBGlgNQnnBFlInxN6Xc0IEORAC/BE7AmME6l4S/kIo6xlM+keJ7jB3NFNbxb9/MHvUAcTjBc9/nI4aiTKFZ74cdTxIWa42A7ApxKkhUlpGH2zmZthR8vg6RRykyZ/+tiLFHvsST7iZKnMDszsA47xpOsEXVzZdTQghRKYjjhRQCSSnlKbAkDzJHgbIpwABImdVtPqEgljJgGNtTyxzM0eER59jSCXwoQMQlJYkV5eHR8cnp2/vPF5VWh+Peff33cCpqZnQ7DOpxxO7Wtttoa+cLC78C9YpXtUC8M8w7Qq7bZGpc3zS0W2hq5wa1aY1/aaWvgmqnegdxirXcgtxjsNWxdJJHWq3DtJGz+fTbzZeseplTUhmqzv8rM6At7NXg/f9Vzq93aHYLK3Df93pWNEngCRFcFY9CSof6qYInJHKvN3Pa9DwVzrWh1XazsXtf91YoQSmwlsHZhvbbVgj9Z2ltt+TpLds8qBbAII3PlgUlgNAJrGr6Z4P8b+X2t6fap3HtTtDfRlo2/3ehWcTFytCdtITgJxnB09nbc3k+x329X/08bZZ4WH6hWvkgtvvKsfvY9gPHVj+iVg38AUEsDBBQAAgAIAP1JPUzpZKrkoQEAAB4GAAAfAAAAdW5pdmVyc2FsL2h0bWxfc2tpbl9zZXR0aW5ncy5qc42Uz2/CIBTH7/4VDbsupho3dTe1XWLiYcl2W3ag9VkbKRCgnc74v6/UX4VSlXeBbz98H+81sO945UAx8t68fTWv1h/mutJAa0rk8GzqpEXPtI4kSZfwlWZAUgrIQorz1ot8uBIuY0Qr02j3qW1lzQ8x/WWFiazj3GEhHJp0bS4c4K9D27o2/xmlnco6llTrc5QrxWg3ZlQBVV3KRIYrBj29V6NeoQWzAsQddIVjME19f+r7beTV8WWoo87FLOOY7hYsYd0Ix5tEsJwu2/KvdxxE+cc3R8AfD2ehYUdSqeYKMjtxONLRTnIBUsIp72uowwkTHAGp+frVuIEaxs2CLLpIZarO9KSno05znICjS+P+KDAxWno1uDCYBuMmp2CrjkQ/6M2CiUEQvAPRsBoMhsNZ3wAZz/kDP5ALluiONNBmzy8oYXiZ0uTIBb4OJ6cPq23bunctdBDoQMYVYtYVWrtuX9b2dLjuvaWpi6GRV1p5F6685MG8zKHxm2+QcRZlPyN6/e0hrBSO11n5OpRPo+44yHIOYk5XZcYf+6B3knUO/1BLAwQUAAIACAAASj1MxlCOQZI4AAAJUAAAFwAAAHVuaXZlcnNhbC91bml2ZXJzYWwucG5n7Xx5WJPX1i9qK6dqtVrUekRwKGIETIUWRIY4oSJDKojIILEVjMoQDQIGSF6trVpQkSkxAkkdAAUBJZAYAonVIkOAKBQxBIgCITIkkQQSkjd53xusFXq+Ps99vvvdP+5z7vmDJ8kef2vttdZea+3N/vlb312fzvnnHBMTk089d+/wMzGZBZmYzPzxH7ONJVy/1z3Gjxmxfru2mZS2mA8af3yE3eqz1cTkQdpc/XcfG39/cmJ3UKyJyfwnk38z6nB3wk1M0DTPHVv3nQ6TdRPvhQ8Sl56GF6zr5UVt6aVLfII/Wr0o9Wb2zcU2VotEOy7es/9xZLZiS7VNumOZfd6BSKxD+mGz1qeHHlC/8JihiPrWzOrz0UVbL9iuevFb6uW8hStdChYvOUxY2fPyJDbK2reAyUvQDRJ0TWU0f01PkUjgZtDuseyuigsr1vUUKjS5/gG4l3EESSrmZY2ytTC+TF8Hvy1KA+YZgV87ODw6OKbhEOkXauFsWE8f+mmGicmZYQmpDudsA5XpldjhZe9KBkkdqMmCzrJ2B2NHkw6RoQU+zxiGi382/no0Hs9T8V5nYx6GoD8y/i5lgXnwp5LJr4c+N4OXGerg+yAFpVsz/rWxaJNpLbAzBWX8tuvmhGD3qKmJyavdV/z0sAwFvZTPQumHOo5vlp76uBZGAa8Oc9D61EDe/jbWEMOSFPBNSYZUakkS18WjdE4Yw7KyASO8a8K9KfBy+E1dPAZuL9MReQapoFoqGiY4P1psBpsJLXXDliJDd0JylIbG6oE1VYo1gg6Vu6/zpr3dwF6EQop4S6DJ9Y+085cYQTX1H63lIf2dVXSlYs6ZuVU3e8WUoVyhr5Yum3PGPPeOnHcn1Qw+bJlsbPtwjzUCSu8Vy/kzzuSI3w4lpzOaorlmxfEwvjOBR4ArkjHRsc5uIsP1suToHmZL19KS3yX3YkQt+G4xNHarzR6XE78o7cbErhQAKsEDBWJDQyBvZ4GGUrML+GkLOVKDLJSwozRYbbzaVdTAG8QLHd34EfROA1sxFx5ol/K6O+CQcGhiEFa1z5pt4L3G07rCRCS5YOyejUbK9R5mWfKlC42rsNaIk523qGfOvoLCE6xBgucWGy+itqUj3uWn9arK7ylx46oNrGX8XrpW5L7jBRUUaRDx2usE7lACj1kStUYUw2LQmE34HOvRL1IA2rmskeRmgxheUQbcC1qbX0Wkb+uiic36410wIhmzVE2cv3ZMEMsU4qxNZ+vs6YOy+PAe6NVWdaHB5Uiweo3oDWUwgsas2c7kJdPs7VQVNmvsZS8DrYwMNW/bi+mjl/nYoBERshEg0+GNzM2kPLQxgMetp+q4ZzzmW9x+KYlnPl/KPLAEflOIzeNHrB5uIo2BL7noX71HMXK+58G9o4LDx9OcBFttnpV8pvmJVWO2UvNNtNYbrY3ma4LT5ZTICG53S5DeEeA0/kIUD0TjP1sV+HlFnCQ+BwWW5wJ33Xq63MNBdp62UyMkoYD+BwL1ok+MajBwtBZVu/Gn9ZLNtVwfPtE5pyfldFtjQOP3AwJX5y+etfQfoe1/dt0bZzqvaJDfy0s+9+txan0yQkPtifRwrP3GdKY9GjMHPZCSAmB+AY+VfIZUeA0242vU5vkTA4TjgXMq8LmEznxlDbPluEt0om2hFJRUdQb8QxjDi7JSVdDPbmfSRewyIi8XRVa9k9Q3FF2hSf5vLIX/PP/roNYGoXc++ixs0dVzMxAZBldqvLCXF4rt/8UD9vuRqHxZeluPKuiYcGIDQSf8Rxawb7v9hMJqQ5YJZERKT6CogWhQcXLD8k7ilKr7alwmQUdvVy2BiVg9SDDOdgSf0TFReELKVRtuRDgPH+XnX5Ju2ZLzYgMbh73mYFzFQcRYZC3Ablmbb2dq01m1q7xFkpgW87jXkgDNJ1wpTwY1LXrE04CgMmYbcjm1B5kDSIde+YR6jArOXoIuz43d8qXprE6NcSaGs+doGnekUC8Bm5bKxlVUcnmPXOBKvMsPgpmhXDVWwmjJGnd0a1MSc2gg+WM30wV4gEkvM2R/IuwgWca6aLCJA8MKReorT+9gvT/eH2JEjWGrHAAOSjWG1caqeZgNEmfNJMXUQiJdJMufqXU3naEDbxqWD0Tm4OhNbQOoU6Bs404mPZols0z8ymjJXp103jOK2rEnweagLE6f7tcuV8x9gU8MKO2sOM5OZ9a8USg0+TxArLeONVqum37JKlcPYK07XCCDIDGrYes5b36HpMLYULJ5l6hqjmzUvVQ2yyjwQ40pKOlXJ99ZwcS9euztCWPpiS/f2ceoa70LjB/LCybLHp1HGLclk/vf/V1VzWteEh+tMJacifbTG23ioSdmgPHXy69qLY0fjt6T45/51P+/X3WmoXrwoGWn4TdTTCexX46NX7162Vz7teFRd55e+mYSinf/cI8a6i4kDc5dAHUtXUiwW7bcfue+w3UXJxF+rqUChtQF0G/GCuK04oULg7y+ib+0zkjSV+kRMV0PH1AuRlm3K04zvKeKixY9u1gf72e44sT/0DHoiNgSWl1umGxyfyt/HbQaHTMJ+uUvEWZAurXTJKSoZ/YpvPrM5ZNUOB5dVovpb7g82Xn5l6vLycdHvthrpPXQ6tWrI+8+vbJwstHa1f+p+C8V6Hh5F5uRNEDFxqNRhjH508vLsXjwp6Vhp7+68G4tOq67EgiD+ZR4gTs4Ir9bSEs8oLZxXrcy48NipVuv0ci7XWyUrJju9V6Qu/PulX6XV6x5JzY7mHmcBIU8RsytSYwH6FJakvzX6/2evn8u/0JhWKfQkOOEI0dArspEIP0DyvK86oneVCxWUzwTWMY+voU2MjXhcF5uNwBppZaEQOgw/9ePCOX+HyYsxSpPJmm/4BbdsQzpsfxrt8zqJ6SeKEUWVqMZfU5Cxxc9OLxjUvp/rtd7DnKLGCAYDtoRmoH5W/rdPk7uEmdOwbHH+t2hE9XCucA8MaIig65ZfMCXb/2P/ldb5v+jP+IfRoaIPD8QRbWu03/BTa2P3xW4dIw+CLxZ/A9C0OOSEFYLublqxWcPaVP8T0OxT7krcuFNLXJsjjAeTieyDzaLgAKgZShQZb5e1DzjbGj7VbTV2/Kz7CkiLdCddW/dShkgovuW04hIM/sHwzLQv6bhkNrOdE112iPXqQkCc8yEWZ1Fb2nBKYmNY6s8NptaFcUZQdEZ4+2uhb3EjywwU2wYzLyZt5pY5NAf6Uf2zxJkjsRWlobepBcv3qkKrXQtkxE/agE3Se5PsbTNymrsmdOvLsys1+ZRR60Mq4UshcHrI4sOr8U7lS9Bje1VfuE/XXZO6u61i+ZOznNpDoK0vhFS0i3u4YMz6T9goq0jeBFi17QQIOKHUPf2lxtvGm3dox39mxqWDYTGhGU/84+0fJKQcjNn5sFoRg16C5ONo9XZBbrWn5ySsQ303O94Q8ocmaR5PHgGKkBds/A7ZrfyYc+9Ez5hRSvrphaGnVyqLIeyhM/r3q5wuZBcAMxP3qdyjWHP3H4l88NS49mhHoM+De5jhyd804mmjrqEZwLV1VmL2ItW/pR0ng+DxYv68VMMpvARqfBG8R2FvXO/g6G4fxwWwuYV9dWBhk9MAgkRv72YWrYNFCLlMWZf42gE6rziZQN3H/jPpUKBK5YdvNL0I3zco7th6zc+2ZpZcvsDy0LdKTX33PjSSxNNdDeewsGQpm3RIoaCxA/CNqys85pGGH6gaj0t0i8GPb4xuc635Vlg2g3YG/b/UhH5LGzD1XMLLnBDfwFUW9nJU6stycQHZwv2zBkMSDYKdblinr7vod8qUdPWTKLpwepb8Mkp5FcyzZqLzjg6h3Tz5kJx3vMP7EuTneQmQdxzG5xXTgfi7ItXs9f/4vwEWCGQBwo1O8+zF706aYWcdUfd4KKzdJpa4dPUQb8J/whx5Ihl4POehLu8hDFUzBS40XKF30SlgMPzFWqoEAHxpK+eKw29kjO1TNVNpxH6Bw46b7huNOP8UM1i5liyIGOqvqspHqFH4BcbFfBoESXw9C64b7osgj39OK+IU2KsDjOOlSo4ulcnSY2P9k+jOSfrORGnZGUnaNBHTq95QlS8gTeVur5MnAYy00lVPGeQ3LJDkeRkKE42Ngr814lQYMsO3KCPVO329GHRiMvE1eIN/Q+nxKfQM0wRlt1a7U6aK9Rshh8WOch7nsNDU9Ltmyl0V0AHGkCz/geypMtAaMBomfvWX1109LVTzPzac2sYuXVgM7cBE4bmKQ7ryaVFE4EibqPmi9MZ08aiED2cy3x48xtcxqSffrILq6GUDvmBIyGVhmFlVxhrmmJHkAUcFFr59DQ7i1d1ieSzBw4g5oq5Tkuri4o/pVVMazlQVd2AUUufeWkpfhOxPxsCuD9+J3bRYeooe0MvTGu3ltIY+HHceSetl6e7Il9fU50eFgbCmzJmfdru3nBsGsic5zl6tyuCHIGj/wskHgH0zzmfGw10YV8UpylVV6DCadJGLMr4J8HOEGBFUSpcvEgXbV3a+J8XFZsZpXdw2ohGA4Eh/75pPEcvuZfc0qJIop/9hr1+JQhtKvX+wgr0l5UZhe/gX+xglSJurI60VBePgLnF816Eo1RVcHFiApQabqRNoD7/c8ieKe27PsJpgg5QCgvnYQ8uJd7iVgtf9SXe4qrWItPvWDxpMrUpTZoavP3L/Ir1xSefew3GIoA9bz2QEozRHEp0sd+uClzUn3Kmi37u07S+CBPQvRHtS5mS5zihxlcndWujaZE6KphuM2sncuMmhU404+w9p3zXYXcJBwpEHq6PtZnGIHbVCGeH4WrrdZvZG2IRcOfy8QgDResNE31Pbvml6vEq0/X9p6btFZQsecR30UUdhViIH9pIX0S355VFscYVnEWvs8imH80nEiGu9Kvh9Lb8KQsV7Rdf3Ht9dVdGQiGvKV8fpL6a8BD9uiXABNEcNHDS3ORAo3s4phxNmMefNbM9Anq9woCepsSVnsLSlOEISdGZ3BrU0/yxoF1qB4mL6Xo/Zpph0ZnDLmMpM9gHpvFOepMiR+ZfKrxWeBvjgacSgWzjBmw+/CCUnOs4pQ5Dma2h2R3bS2r2ivt2tzyU4kFo/dnjYvQNgPpj7trp7bwGBUmDyS330nru4F5UUD417uVC2L86aqXp8v6Kadu09QXaOGrssq70sI7yaehY88exn31XYGPJvP6BFOVERnlItlC9k4g+fqOZP3s+IfbXLqmPoXTafKMFeaNXuvaHawpr2If6vOH2KT5erA/+QObFi/f+LSqivkmQdwm7ucQkze/+aJkxADg5MNCcs6AgBiVw03TJX5SELOAmuTao6UZvjiHS6sba0Cg9q57Hn4usPuFYIqldikkOp0mgMh8Mv5uTICDNVnbZtr0QDqtavZB50WXXoSYHQa5MRP5gtcNTPV+jf/V64L0q1fwfB5Y020lPLoVdpQb1pPN2wXRGRvzKXyQ9NUlYsVR8t7FzrDI8yfnl1bgRG+jW7S6ptGiPWnbSvSNwyvEL8dpzYE9oi/xKhsNDxBkfrqKt8buUIzGFm450P5eHkJ8xved/NcYfOyaKNrXSyY4Qte4gjXAzzzPGFElucOx0JZaP3Ll0hFc+gnex40sLj4EcZjLzoAznRVbw419s7BQ/H7tn0wZKq3hI/KtVIC2uH3Jno0w/Vlul2bWB48jMczPbeU/2fzBm4ZGeN3oSjjCtPi7N017OepwsXsrJau0SDzQs/ohqPRyjiaBB639Ipn9PZTyh0soM/Ll+X4mM7oiBOwC+YeU8pkpWDys0D7opZfyKcYWXuljsaxGCCXWokUUO8OPxnOjIiuT5oeHQ3oUtiTrpWnDz5m/vO7qB1w3HGmRD0pXDDZC6gXSFVtzEUztkE8oXhPh8COVK8rOf7/Xr1WVcs03tLX9Y8Aop0B2hcr/aQGmoZuPE7aaIcmpPRpzd3CONJ5Nc+cocBzmRIM+MUGcL7x1mh1pgGpMy6q4ahiwjebJKCQNj6CvKkG5QVYZDZlLXOnY3FxeUQyM2V4wkhcM6A66h7wCUXFG3PCjGGc1Nc+U6YmI0w4LN5YaSgj+lsf6F32JOhF+X3++6CmVHq9jX3m1YzrDt4EdkSKDbtkcOIgQIrcGemsDGGJT8x3mikktIRhfLnU88fkzg5XJYvFQUVWzHYCYXVJ4zCSiaZRrkOHwwhuFmGdmWGf92lUbh8rIcJwYrihd2xuZElPdAjSn3bmHQBRGWrOvTJKhxTHlPa1/yi7pBQzwZQn7ojZ4xktnbIQ5czOMeHYhsmYOF8cwkwhFX1QZNMca9QYmglhxVezwU4MU62w5hxnilDGspSnZ2ETNz7tmhOuMbTxXYaVz4amTO7nIaM69y0E4oeG6lAdVEql5UUfetnb/BNfyvGFIiGsXcbbn9I7LyHWpKkTV/UcLRUUyM07D3z1EeNajt9Di1qKEqeDQmiNyS9Taeqn9jUmecPpx97xZa7QK2NhJbrrEMP8cD5Ub57UaVkuMLeDpWg4HgTSynqV92FFgLC7OgEY1SzIrQJsu9Bo6ZftaZCNoCFp0Bi6YJid1aq41kqyqrj08F9SuJmH9QrGKCxjKaxGJKhA7f2XjIppndjfmBFj2JhgxW2xYFBc6P2qdSB8lD6CNPys9geaA2hC1w1BF9X5AF9oRQw9jeQXR5MvBoLSb22e3opOjEFFIOTbquTXdusVHjHIJaKHFHDspW+nDLIJkOGG7iKLQ926Zs1EYEgChFRNZw30YkNn7XGMzdIDiEhdwvLIG7KD/kgKDyWvhyg6MDjpfXxduvz2Tq10V3e0UbZHMu3CuW4WzaPQuwUBe97nkM6xJZ0NEkpsfhRJghyxDQiV9VLpfwGriDskO7MU3+jQwMP1woUVEJosM/Rx1my/QuzOhAQeAAZgMj/4OfJMT7feR/KifC7wuND2e337xMs8f3GMibdtH0omMXjhDiHke0WgCY7/3x/t+DDq+ptMec5NIiSWbWmCRg8YXbJTixiuFouDkILCEHmlRUAJwDa00t1Hasn6Ycsb78xbD/WomDKGiJ7PBaLAO0WRzsp19g14X4lc94G+JT+sVLpRCaikHMkYW2kDM/l6FHiOs2i3hImb02qrAh/61zKkC7PYbT2p72spAiFvzWdHWac76PcsbSRuY3Vry+NTqpOfPEQJi68N96s5teUW/vFNO1ac1qdJjaAAV+yGrtHF1KwN+adAVm292aSHVlv2PWOfJevQet629yXZ2W0OKFQt8i8egR6gfW8vdZ/bIwXXZbtwJH/vsEjyUbpJoCnakXq92XrfmA712GrxvUUyz0PyNXK4PtHcMv3fmzv6qQC87ipAHKnnOocY8d8djD256eP9504Nb/Nin5f1D1KLxnrHSBjNR7Dilzx2scXBamX/p42ef2jvsOP/3nOzjKOFwSLPfnjf1kCsiNdJAvfTqNEn0TD6o1BXr/hcB/R0H6t6yoH6+vSdLEC1CwftIFxNISh+52X17uVJBBPA5SiM3ufMep2G0APWesOceJX+7GGGEoeZen7Jg2FlTLyg9gTIUJbGhKE1TYp3zdgmwib7e8i616RZ5mleyBom3EvFwnhGFpkO+00MoeIHvoqpzRwYMoBR7fOW2KNsqbsB5neNIP/aqj750Pqs7vrNv0NXEQJcDjdX9p+ron6q564/yG8jHLqtxQn2nZxaAlvUeY+8AvIu/ugVfxG6a5/U30IrO6yW47hYG67QPTcoioAMQVoZ/s8Aj/ztiFpszpRPiZM4wg7pTv//setrG7BxdQrT+EHeHQvvxNR7wq055Ln7Va2qOnAbu752QT+bjlLYlrPiqcNo0a/+zea3bt7jvxPX/fo2/133cIO/93UPlXCdNXNCDlsJEbp5f93cDIvyOpL6J+WkpTVbi+dmNIEfGSiIWjaMrS/2bsLxo8Gnl/h+SoM05L+bsOxBZ/KOJvCHpqf4EM/B0z90quKpGq2/91JdURJXr+38Hdu1OC+bv1uheB+XtMF26vh//CI6McDWildOCruj5BnktCI/HSdobtX5sM8t/GnaKN/ctMxJ+5V1py9v+VwljVQHNH9uDwapCUfvuvkKVsKc3GazzuKpEyTJ/GRXk3h5WkGyzkf29Ux1j1wVJgmlbvnjPmIHD1XzKyLAKTDclu/39q9prILgnyEZox3jQVN8ybligWpCK5Dzkn+55SC+mkxIThFyXdRn4xOEka+TnngaYHGuRPbmm8RpmIJejiJChGCImD+RQLbwKRliRnM6TfDkxPZAePov0KVMQU2B/t9o3twzQXIe9wQbZu6Mw25vjjucjc7haVQ0ovalpyX9K2FCbv/yF2iWtDh/lH9R1mov0kB7FKgALiMQDglYPyywVnfUJl+fA3l5eSmTVZbx3RvObQPXRDZFvwTjBT5FNQWffCGjtOoQwavfBz8wzqDCaX2ZJ8cAlMokkO++ikdzuR7NDpCWa/KlvIU86v+NLDMf9rTb45i9HrhOtx5bi6t/ldA70kjKgC1rbl0eysQWZpF12re5wj83ghJEcHrtxBLk6BjwKdxCD0i26LEHpEA5psOksnXT9cr49G2WMKNLWA7MERqqNdZ6zdXzLhRb301Z1LX2U9318d4hemyjjjruVmd95bg2UV376qofwujce0MmpsxYUrduwuIoaJ6LZGb/u3XQ19Uar+pmTyoKZSHPNCbGm2u5xOHLV0e+FKD8IAH28RHYFD+ZLppw77byYhSolBJS3bpNx4oE1AeZy3KK+M+CBaNExJ7erIGA/nuhuqint5TJQMrOw/s93lzVWiYsHuLw3xsUlsuiH+hUUkCkcn8STKaVKCDrhJ8VxYknLa5k4NiZvrjP7ZlxDjEY9ZFtOWSRRFqvaB1e/GG6OAgdgxUDagxqMYl0d2lasPqCqbRYXAPbx2Ssn5heuf829f3DA3Zo6h3Ezh1TJRqMeuaJfI+PtEw/wTlYJIsG2pvLKCb6Agcbt1xtGU+bOIVEzSPfbNlchPDxzRupvg2dPGk96sRYkLv9AgP3nDqEblVy9W3Cs76IuRPOsVU5SVBmf0qIBbkByYXw2U4j22wNyZMpNdNlDDmwdHoKhbYmlXS98XK75IV01LILqX7EjzWzz6JZZjlIZdMSytkmjza/oPosYorrqtuLy6K0w+nJpEPsav7HXtpKvM4HtI/n6c7zUwxB6jXpVmJ+J3ZOm7YoKS7pW8kXIda9wsnH2nZLAPved4Y9wY9m6sI7db3JhAbxIVHLz9himhUHoVIrp/PmDOJx5z7n9QWrJ9A+0/x8P/H1f8Px83/Qj1wqOxHPrEKy9OWpdhZBnha7ouH+meHKN0NeBQE7hG6agr9JIOX+BgoZcl3WkkSYe8B+ZAj+SZvHEnhTuY03MfQQhtlpVpX3TT9RiYpA29b/fOnq312N9CN593WiqGD2hzSz1fi79/jsms03PLdDql83cu75R1d0pxqKvGHc5nFFsVSePpudrSPaOZ/UJYfVkS+8TxjwwPoGnAEL79TnLTUwuTE4h3kkkUfAFv/WP0TXOTu7Q1pag/OF/nGQZi3Hg11QWwZ3U18FskxPL88+gvvgHYgCtrVGTa4qIOuAWG4t6fyFGqPb8fN3dCwRJMGFlsHUTLHGL3Jvq/P+9L7hb1YNwFOKiAt3cJpueEumufYFkH5X3W44i4DpRkqIvGevGwnd/7LvtwSorTePEcZFlDbEVyz0PuH+E7QWXcQkdoJN3gZFxiYYxPCt+FK+ecw5onj/ELaiZ6UxfICd/IoMkrDSMgyc2LTyAPHw/yFeBlXOYVsmNJc05ZdE8Pnq3qXy4ePbuL1pdK+lFcU2YYMo3sknHH2lABvuDjhBpZOoiCA3uqkyQOdOecF8rlMLS0ZQCnCj8ItjIZOBrzShQLzRxVspJVTwal2dI7QMvDnvco8Rp594XaiYHmHKyVO0ZEpPbgj44KNIZE/Gc3uhOkLXkMQqcO6adncI0uRl43/VIKIIrhyVL73VCQwoJwBW4AxsVZEQk+GH0mtzqwFpXPs6p186vPNJ83MRKYLBQmY/QhLEtf3DExNnjgWFt5cs4SAzPznqYDkD/Bsiimq1r6DLzhBa7K3JM1iHeLr7qdrcLSCAO/upUVZA964zwJ8rnxXhyAsLNm8VtvzFpN4CSTcGBmK72MhRO7c1DLFsOHJWKiMtDCnafN1RW9sbi5eCR+Nsoq2Vn2nZCLGQrBm/zSvLTkN5afODKoR0y+25jsIhLP/+g3JNwjHn376LGH1huWfftuRS8M5FPCEg9cBR1Az5Y7rGNUJPXGBAocYSworCRyU3rpxo0OBzSzyFaaz0q64CExePaChHfQl2cLsVHOLgxxyRqSZDlXHhUMvPrlWFAPaj0UHeLcRjcc8OXd0RDbO3hyaebwH3Jqfr3yh66Cym1u20cFHbkygYzZs3dUIRO9uHGMAgITCXpKRIPbDhsN4nWaGVg2Ud6xGB6y1ePdGvDBfCW0Xw+6hmoMMhYfzDS/tsmlj3egjjCNkAJkfQD5JwK5l168sNMKprqvh4TxjOqi19Xa35HEUT+KdhdGryLa9CG0gQF6sGMCiVl/VRGC37I6cMlYG/IxVoc7907ynb825EMyPEQ+HmwzwS/vkfOMDlL/56ZKovvlQ/v0aXnAWxQkKe+yOB6kR2kuALBQ48mZ+ctiWE2Mc4aP/oFVpNM0UKHcUXQnKey8YEw8+50O42kVaaMhXDYmyY5YwAqndXUs1UMjSe5L7gsQqUBrz7X7bueL10G8MaI4kCzabpcKVDBGEKOeNgOIV3Zp1WyxUcaeLKL/AL2FTIPJmrQUWHlZvzPQLPRHwRgPei/kGeU9e/BzTu1JhE+SiFRB3etK0AFT0Zqn5DWtqkWJjg+nxDuTcozsIf6qkMoUig4iNU0VebflPn1XgN7/oWi5wYq4UYGsEdg/n/9ZOHUobsKOD4aMCpTRB9OPCY+8oJQ9Zz4vwJCnTZl5s6ul00nLXTzobuAMOSHg9mFpyAz0YNgR9pWC6FgtMUCfqd4JGKqjOV78COR1gaGDx7NlXViXChNlrYZwwk4ubAuTqxeKuU6TMkuP3t9QcXw5Fnx58OMTy9zbYN0fJmup5wYh+rsYpYHb/w1sqEYHcyecMLBQW0jOoJ+b7fONIGJcVJ+0YJ8q1Mhz3h9afzHXkVLTBXtKHAxlTu+vEAhqypybgzR2KirUkfP+tL0w0Yn4wkCFtYosFKMJ/f74tJ8B157smZB7Go3gsNefhRIU2BzBjkBRQAzm/S2qtRidtE57CbRuzuEN4rJQrCaf960lFABtCNKNaG5htJUSgV3se/MbRzCnDwLdRCULGlBKyWzE+wPoCW84lT2OSg7UMvjVf4ZL9pN7bTc6+W1+d07P+A1817sd89GOHTvUksm0X3dHjcwg+TPm3rFj57sbhtMKXkw54jvC7dr/zyt2ErQSSoIlPFGXYGl4syvBUv/K9OzlBkU8qU7Fcf9wxp++Nyx5tLbbC1lTAXZJ3TWvLBYK/ZScPPGovjRt6nAuK3ehWboMK0uo+ZAKXjd5S/Gdt+AYZTZ5S/GdJ73cMaUXqQx/52J8utxjdCnB/h2e85dvTqS6LnvnkDzZuVfvMSCYnitb4KZqcuAY40vXa4fd3t2CfLkuZB2EQEkRW1Z3ILTzoEJa4vGEvqeXW5tznCybnK/8MVljRAocK3DT7J7BJoJqIbWh2LeFxH37eO4C7udCXyWY9T1dXKbnjvMwziuvMiBZAs7u/ehL7SAkd6I36PXu15O7yBOvdMtdeMd94anHTDvUi0Ho0RaS9a73cNlHR9GrGqhqYoOwvqnNNnPWbDYqwkrF9BoXycyueyuQr3HDTTPOm0ftVn5Ta63CHowmrg6pb0OjiPGHilFtPG+Xf7DiX2D+4InEGGj85JofjlnVsPWsmdJsXCKs9/aiNlTcW6NyM1p0bJvfkP8h/CexFZLOau31QdmZLdwjWm/+Zns7cWrUKm33shWHIp3D3f/gfFbqEjj+55NzEjBDmVkq7o/98UnLtrSMScH4Rytr3fLza3aiat3EGqyMAZmvu9PSXziiMV2C/3gLd6lw23zEWMMq1aQ83//uVmjFhDVCUXJaU6bAYQf8n/r3G42wzPnAM95CzECDUrZlC6DmWQ0f6OnIKM8ctAsSr/Lw7N/8JW+BQbErW+8eQSPy1vzJWwoCspNdSm707I9vTOg32YIJJlsV1IT/kr/eGYGSfWPgh0PQnjNRuBKTn0Mp/VJnVJ/h1xJ37cFjpqZqw5WKdX8gMr9lRGThbPLV5j7aMQSCqHNQt499OVyacbPN8uvdSq5J2nDbxzt80/ePqDitlmaRKJi6hIojPLuX9l42PFKAObsAslutG1ab2SVugVgVhJC9x9r8njngkm5xkzF5JQJ753X3vQcwtE+adZ3V7I+qMKXR1g3u4+LUput6boVgGOOwHv5TYhCQs+ol5bKZCrLvyxo1hvX2JciXiLVsJCYWGDhmOrs8NOBpLCYEQ+ZLBA146J61qrI385yJ7NGWkF2i/Sm/K385W990DHdJWEGH9blSLEcYCC2ePBG5v3eDnz7TzJDrU9bym3V0sE2nHeJLNg/17Ynd5bTnRtcucG2FjDnWtqM0VsnoosBdpSSe2fuOwXqPcFqFklc2Zv0e5/9ML2mX3rM/eeyW5ThBvXo5+r9YDJJW0n0BpX/NYJx95ChJcOUN3/rbu9ELF6ZX/r9XkV6ZDKnoYkM/GuqX1yiICnkSV5oUjyMOh5yN3MDja/NaJq1kxzTrhwZ0bRxWtcSOk+OEm7k8+1+to8Y4TMReE6bVdE4sqxWSTtv3JxCzPkRit/Z9PONlwd4PMdglv+xZh3J2fgjb7PcEzD8T/c+p87Z1Ac4mzGPTB5CY/MsA5+zqXa7xVHkK20K7GrBbsUGBIo9cQKMPzZ4GJX+9aTaLZ5Bx6CCb7vLQG/4dbfhdLgUgqWU6qBpf7eEiKpOLrUVHRSO4wBaV69d8w2DHg9z453Xz6hynLX0R/n5Wq+5ndPL3mkEjU17N5JSNhI2NJMzfvE+jaKMYKhnwBfcFNRJoLC3O2WcUu+SvGLzEsEEMqMddP44XV7MX/ZL9tssXAe+C31i62fKpZMUtO5iBAhkcCoakjcoLKigpvktu6Nivd6jByImKJPETbSwHsOiEvm7Pnt0OVURXjkvAeAxXLahN09enuYYC4+a/3r00bWGKzEcYtvfXgAMyhUCmJjYS5pwsta3XpCscMDFYLsmteRV/jOU/4t8Z+9UaDTIVmL/ldhMrLkAk6+gYG36D2zXQbM/OizuyXOtejlzKnjlzw/d/WYtDdO6j0oZqRL/2nwbqKPNKV0zg5zv2nCYfEztRUaoNirTt5EFc4WnpJSIKl2SBjwfYeY4lgTI0CgO42OOSmhA6sODXu5f/CjiWllGF64Gg4zRjtICtFUWoqdYqtWr8hXEslteIqPw57UJTx4bXinEVU0vWsOJs3+GMDubJjyKJZ/yX/0V8XhYi70eqm0ViVDBGjv4EjWiRNYU0d4hY3oBLPqB1nyEj1Ce3t8/yMvJzciR40+cUterhvzCxbenLeuF46HGxoM1WWiLHtGRu69pzkstEL7wosVI2H6XeQ2k0LIaAWmhHP2ZQXT0mm5f8IjDvcpm6ELOrtdT1InRyIGI2e9sNn0jNk4Av/orQGtsIrg5d/OqIMy4OxtO6fD1jdB290nh5CK1EzPKW41Rq1hqFzbMBTNiMqwQR83t2zRE2it1dkP+SJVERBxoSY11MP9eNa/j/yksT0dd/EV6TqLZ1Ux7S3cYZ933+KqCPHP87Axyjn10QFULq2DWlwI1gj4Zb/qWJKEM8Pk1NlUZt6QwCXj7UX5FONwiR2t+s3R8kaTjig0tmv0rk/9Xw/A9dwP9+RX97FycBl2AMv03FJVJXFW8yHRCTt1aYNpJWf/dDn357T2GyWohNYMV0bzY6boKRsMTBfFN/jbXHQ7vPg+r6fEWF29sEPObIZJaha7MrX/oAU4cPZhKHzs1Vhn+4L1EfkdELgGrZBSwv1kUCZGW9mPTyNJNp/ux2ozPovTe4oxG0N+gjsbAx3KcIDsPmdoUICD/0YdGcj8xHCKjSwUI66W33cOasmZMX8KjmZkcbZpyT0gFoBDIT7z8VC+SgdDNzbT7xawQHtdz8kjIhS4EYj6YxIejBkUSgfZua00wXEUcxcoFyhJgxa53zpoxx1jjzg4VJ4wChBsPqpVMXfg6vzT8luwSk4PZENw7aI55N5v9D0HMiY1i91xflbMtV3Fo8sf9MLGb+P8O7DRUkateVL8Wscdaxkt2aBpJaVWlokTkCAMeNC6Wc505ItZ5U3HARU1hWlo+pU875oSknIuMeY8UXP0Paz9hHP0iSuY1zbPfSZ3v9dvhX+O/xfxOyMdqqJj+v0tdeYe/87f3qxJXDRyWuYObMnow41rY8fK5fTyt6OJNg5N6g1OjZiWSvtnnZDMmchxi2o56VyAtLYInqd/Tn06dYg6hA5ErtrgVtsGIvHs76vauloyBbtX0uHri/sk1HHJJa+oSsjXAHs899LGvVkyAonmcgMxVUpMB/QGbnL+PfqEW16eLq3hhMd8z/cLaTzl+LHfZPARlSqScZ5+FoVYnaLrZW2SKD0J9gaJcFEWOGZfD+i5ncb5GsgGxZhD06JSnlFAowmikeUAO0WmAGQuS47OMYXblY7GuPI3sWST37yz+oHp5a0Uq/mdcr7IeylEOHtsgVgi1YWjybFKNRLLyqDf65OXsG32HQkymekzzQXNUZpOV+Zs3unjOODwnSlEdZB2FFF5iQepNIb5BFcQDt1oJxD7e2zj6BrogxGnSE0ACVT7Dqro2lMYC721vlS9neHzgWuhYhQOR5yS5NlFev5Uf4cUFlTmsnWuGF3xPNQQ172tfQeahUuoPCUBXLQS2niwx4vsN4A94gGwcNVeRhIxo938bEHgdvKopeG01zdGOF6KTrGlyDcOXJNJ1kx4br/0lj/6fiPxX/FhXKdA6d8Law5mL9cObGmx/2wsl8UXeNABj8lT6xenWZ1eHtTy/+2d8eGOKg7oMT1gq3CX/MjvAEx2n/w/p/4QRmqgp3WtJnKZph/C66/T8Z7uCdCfgpT0fhIPX5KBZH0w4c1fB5KpZs8qzmq7yRQDUSpBpKLEyNjfePuZUM7Xbgu9dJeRJgcyDArw4qsMOUgJvrufRyDo0zAetQcEM3lqdnZbm4lIBgjqHUwjjbozhNPvD2cBsty40FGuzSChNza5piZVWDKfrlFsqXguGuWliC0tbxV+QeVHMSXR+1v0nbYtmHyk8Na3fgk0xMzL188RZ9iutUfSMA72qs6+S7tpd3HITs0oi9OmPnTou9bJ64vW+Gr6I/cE43RrPqXJ8tOMPkhK3z6Fs2aiJpiOdTyh4aVRdFMFfDBXWud09BvZiR3+P2utH4E7/xJl7KB5ySozQ4+KRbjVKG5lWFAuI8y9Nxbjj9rTIdR3H61Oa68bOWJJm2pQMS9+2CByLh+WLDAIhSWJJOCbcPuJxa4dUu2EkmClg8JhfCrlFNXg1IK8aon2nLL49g1RwefK20d8+N7aVD1AjjQlyxClyxH8iM2jp+OqndPiQDEA2dxPzYC2xFoDFwu6WI2BwoR4Z6OW+5GkHWFDbl6wvPRBzkKViwnj1/7Ql3rRNflSfdLCDuOSlHb42BaennZgYss2hOeLOZrDZEhQvv3SpBqsKXU8mGlq1nu+h1mbINFEwOcrhRx+hpakMmeFu78Xu6xDsrZT3vODUPW3ayDLIQXhzaqCmKcJRA4uy6xBreJKBvtZs3t1VlMYou5DajBJud6XpO/hu1htiuII3/wleKC5F9iPqSL9IGlvssF2oY6RHguS3GUOgIwBAbqgmhMqm96TylQ4UjhnuE5srMXAL3akbNiqKN0/je6HQ0ebRRYv+2pKYUuJvYVXOcWtJgBbcfRiFr4YwW/9aQX+8VjON3MpFJ5uiAEyLed+M4ajFS+Q1sITvz61Hu84p0Imo5PwI0NHWQguGX+BMr80nR3OfEun0Gd9q2SllYZRO3Wm8nDm0BLh4XmZjUVbQ7MYcD0jiBdgwP7cPHQ6P0C72AZ8Dz4v55UZzbyV9iT1Gwt51pRa/UHolaXFC2+nnyhdJbTjrhw6OjuPl5ZVWKa0XiOv87zO5i8l08tdWynTnD5IokFTCskIhXhvi7qY1T7jcMMRQI+rntbsxeXtONtg23El0pAYtr9gCEcXdnL47tMfPAgBPg6ho9qzqlF6UTns5IhZdyh6Mlhlsbb3TGlwUfoRJFbmnvEJ9QohHXd49PGMUkJw4W6+3pFvkTGL+AMXLncm5A2/Xc8eZh9gICwmQp5Yea6pu9VzsmNDtVK6quHJFh+26WTaLGFfXCizFMsBUN/94jNhA1u95xxr4secCBIzC8FmNaku78MRk1Tc4Xb9Jw1cWCflypZAwD1fD6KgdTj/nk9PCrLHrCmsQvqGX8Y5FFdeJiclAb7VyHoUbzaqNrl0C+cdy+hNcdqdEI+lojoJbqpmHDYthr8+0JVvl+n9T9OgatwLiOgSknkkj+Z0TLRrsoi3rmcysSnghkZmN6l5Jmp+v7g0Bh/Ri0xQN0bpB1iefbh8M6zSf13AFupfZ6UAow+4mZgkwKBrnEkn0ieQC/Qj95hmbKCrOD24HzF4qYn5qcCCKUJIyz6m50NmS7a5ff8RFkp/H1OgFxIr01zAp4EsEND4oCZHXA2AiE0Z4vS+qHtu8TbDXy3Ac2H0uzSVt1LBBgKigNFeqEw7DyWZev0nUkxLFBLbJfevJ5B2gDUbJamftb/aHgT4pvn95wuXElJRNIzXrtKtB2Ul5lDQ2JV2o02BZNM8sx+pgMu8avU6Tr/PVCPQlriA6GY68pQoSWzR3hNYaqtBIdMWpnUEsH8Ac1X0Y/i5kVn7EVvCnhTWpGhL4THk/g81xabmX3COBsJ/riLvGEhndCTQRD7iyGzURdMarCalZcxe0uR20OYtibO8GKQeU6aayx1gGdROm3bguMKvUNcVRhGWgzzO8Vp+if1F3XKlClrgUXrFMtkum5KyYewsQc3orPGlSZCmTsU16DYNt4sjEWeNQQwEtrXhedOF7pF23UlzbLu5fnPY1eyXvzKDR6uckr+yujG6CSMeZMUQrJhsNXxJLdBwV+rAqFZeK3ytivbnR3+Ba54r96ZV4kvWHUtrVpVhHVi8fVof2R5baQ4bCiso587kvZnDPMKJw213I7aUmRdNJP9y2d5MmxtuKy7OMiI/g9c+CIK0/3i2abPLw0hLuiCiY/238g1nGzmNVLBx3QIBcptwsKbCuo5OtEVmPRhsLNVD87RoGbqWzOT4xiV4WYVzYhNdmalMuf9UX0Qc8QgV+O9Fot6u8n2z5eNiPE/x11RTznlmJkEbFT7FzyRuN542DSZSDnRcsPrFmfIJoNi02kAX/wVuZcL4tfRlInYUYVmRFgXOU5U8+kJq8UePUFX86loVGTwkCDu+OtisH2jj3vtG4VvqKqagwQPx+e1DjK6OR2mw0k5O6yuYGoZufxTuqcuiONkVmnEJTwV4foQIvEE2yAjEN+/vBNBLR3ala9HaVfUc3kTb6oA0osE99WQWHykJYOZkJTL53+05DW6JSYQmI6xEtAvW1JGOFKy7iShWxkW1HEmY5ikmXOXrJqHGPTzjRalkjdrZplz0KEgg7GDNJGYN87diOrDaJGo/AdLvmR2QvsJykoL3NLBGKX9mUwiR3mcugZV+6yF39xiPAmgH9vMBXof7SjVY6qmGBJ8AW8PK1CbHvf2WNU8F6efsrSmel5b7Fwk7yM2JEg6zHUiMGLCcl1ogSx7imK6Jg2y+S+cT3uVcBRwbpjMlD9h9zFXowXBmfAeiWRu7ZdP2luNwz3BMI3lLi07XnFE2KYNDZAYpcN8okha4WaKs32gD+UOWm+RY/mVRORXz6BDYYPgMcMfZHI5QfClGJmwj0jg84OsQ/cmkDqG1Mthd06TM+p/XLgrSlwooyn6tHQmjMJDO/KDa8C2hV97svMduUnig1738G5w9Vr7g6UvLM0vNEySCJnYKCQRh5q/oP92yi1qE4quP9osW1HB0QW/QWODtTxVORagOodacVDvUoXeVokAT/9tjcVNgCgft4+Qe0/a4HXbjhAJC8BBpHkCF7GFIZnk2fVa4q83u8PA66dwHlikbYoepaJ+ZON7gK46o4FYJyHTxoXarIET1ZZhIwC5kV1beAblPZnhtdE8Q8opY94zIdjCT4wuhf9ayxfX9e+toRedzfnOC07rXHhcfRE57ShP/fm+e1hbTzvb3CV0SZnDmsfY3Sx0/a3Gr01fFprbr5nVNHvAyqvQxEP4EJ4jC4nDWBJA94xyEJAmkCSyl24fS6N3zfoi8r5t4rEFNUdkiX6D/yfgXsAv2bMpKpdc9eYAmhtQj153x/7MmEpnBrWK14H5TnBg7geolgMidKydJbwqCVwcG8T0eAKgJC9eOKyeKJK+9Ci6Oa/Dm72ji1tZbCKXv37sKHs3NBJI0XMN17wq7rGOsAiBZCG0HTnd80h7vPYSFYZfkaNWjdqr2ECThH2jYN4i0AlvdUQbTTJzeXGSKDuakcyBUiL2jF+bdJVU9XyoCvKB3RKr3ivnu4d8Fyyt13BJ/R/49mu6N+4QllVGKSeZfLqQGmvIqcuP7HaqK52zgPibCkS6hjHZ8xqeRxA0Um/MfBvPkzO43kZylhFb5R3hjQSV18SotMQh11u1EjGiKnRMTqoVhmwWR2VgWmVFEJRBOvVTXoHT8BOhePcbp6qf56RbIsZHyDBI3QD44LVRhalTTVAEqujxerd1H7dnZQNaUUkTItNmc/mWmBPkJQQpvn6nTfNX4JRALsB0Uj7fOtN1FPyXsAOuDM/uRdqT4NfypF6IUpV9T1v4DIuuU9+gfTmQqNfQ5f727MLsjwoHdUSJCxRaj42OUPo/+i3I43wWUN0qqmr8rTvSfvBrlqUb9zTEbOWpCVyAFbhemr6XHrCluj3DDTbt1dNPtrWGDd0DMxl8aJfb3SSEkekJ2/08iJ4E7B+RBhp4KlKcHapJFVCD9jDINjjyHdfTD59l5bTi9mdLhg2wEPNOZwEQKHhlo4BCkySVOg10z6tdTLCaDKDz2pgg2UnUYAh8oV1+nE8piCAP/lunPcfzw3dd6pWzk3gfzJZ9E3Cu6fkKO4B056SK0senTu+w2TyiSSOWCu+z6EHQiqgCDv5FF1pIXgQ5WwDNdjA4sL3z9VNPmBHOKDPDJR3i2qUlvD2ms+MLb9indKB3VDlSDyM2hqVLnjSfej45AieHr47Srcd+uF/AVBLAwQUAAIACAAASj1M2YYwTUwAAABqAAAAGwAAAHVuaXZlcnNhbC91bml2ZXJzYWwucG5nLnhtbLOxr8jNUShLLSrOzM+zVTLUM1Cyt+PlsikoSi3LTC1XqACKGekZQICSQqWtkgkStzwzpSTDVsncyAAhlpGamZ5RYqtkaoIQ1AcaCQBQSwECAAAUAAIACABPlJVHqQHEdvsCAACwCAAAFAAAAAAAAAABAAAAAAAAAAAAdW5pdmVyc2FsL3BsYXllci54bWxQSwECAAAUAAIACAD9ST1Mi4Ts0c0EAABfEgAAHQAAAAAAAAABAAAAAAAtAwAAdW5pdmVyc2FsL2NvbW1vbl9tZXNzYWdlcy5sbmdQSwECAAAUAAIACAD9ST1Mx/1VrNEEAAD+FwAAJwAAAAAAAAABAAAAAAA1CAAAdW5pdmVyc2FsL2ZsYXNoX3B1Ymxpc2hpbmdfc2V0dGluZ3MueG1sUEsBAgAAFAACAAgA/Uk9TAU29I7nAgAAfgoAACEAAAAAAAAAAQAAAAAASw0AAHVuaXZlcnNhbC9mbGFzaF9za2luX3NldHRpbmdzLnhtbFBLAQIAABQAAgAIAP1JPUyaWhNGvQQAAI8XAAAmAAAAAAAAAAEAAAAAAHEQAAB1bml2ZXJzYWwvaHRtbF9wdWJsaXNoaW5nX3NldHRpbmdzLnhtbFBLAQIAABQAAgAIAP1JPUzpZKrkoQEAAB4GAAAfAAAAAAAAAAEAAAAAAHIVAAB1bml2ZXJzYWwvaHRtbF9za2luX3NldHRpbmdzLmpzUEsBAgAAFAACAAgAAEo9TMZQjkGSOAAACVAAABcAAAAAAAAAAAAAAAAAUBcAAHVuaXZlcnNhbC91bml2ZXJzYWwucG5nUEsBAgAAFAACAAgAAEo9TNmGME1MAAAAagAAABsAAAAAAAAAAQAAAAAAF1AAAHVuaXZlcnNhbC91bml2ZXJzYWwucG5nLnhtbFBLBQYAAAAACAAIAGACAACcUAAAAAA="/>
  <p:tag name="FLASHSPRING_ZOOM_TAG" val="46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ai giang elearning - on 4 hinh"/>
  <p:tag name="ISPRING_UUID" val="{D9D6655D-4A80-4AAD-81DA-332EC2449D0E}"/>
  <p:tag name="ISPRING_RESOURCE_FOLDER" val="D:\elearning 2018\pp on hinh"/>
  <p:tag name="ISPRING_PRESENTATION_PATH" val="D:\elearning 2018\pp on hinh.pptx"/>
  <p:tag name="ISPRING_SCREEN_RECS_UPDATED" val="D:\elearning 2018\pp on hinh"/>
  <p:tag name="ISPRING_PRESENTATION_INFO_2" val="&lt;?xml version=&quot;1.0&quot; encoding=&quot;UTF-8&quot; standalone=&quot;no&quot; ?&gt;&#10;&lt;presentation2&gt;&#10;&#10;  &lt;slides&gt;&#10;    &lt;slide id=&quot;{894EC49C-A695-4EE1-A350-71502F1B385A}&quot; pptId=&quot;256&quot;/&gt;&#10;    &lt;slide id=&quot;{ABC93504-0043-4A83-B250-A938C5553055}&quot; pptId=&quot;281&quot;/&gt;&#10;    &lt;slide id=&quot;{B79DF704-4C0B-481D-9165-77470757EE95}&quot; pptId=&quot;284&quot;/&gt;&#10;    &lt;slide id=&quot;{2C0805A8-50B5-4A14-99AC-9410850BA982}&quot; pptId=&quot;261&quot;/&gt;&#10;    &lt;slide id=&quot;{D778FE47-B610-4D6C-AABD-8658729AC3EA}&quot; pptId=&quot;257&quot;/&gt;&#10;    &lt;slide id=&quot;{CEA3E11C-B75F-445E-B088-A5CA0FF990F7}&quot; pptId=&quot;258&quot;/&gt;&#10;    &lt;slide id=&quot;{69F647F5-8C88-4042-AB53-D53B5D3B0178}&quot; pptId=&quot;260&quot;/&gt;&#10;    &lt;slide id=&quot;{28F7AD50-908E-45AC-B39B-5602BD1DC581}&quot; pptId=&quot;259&quot;/&gt;&#10;    &lt;slide id=&quot;{A3576734-85B2-40C6-A0AE-5F9F5B46E60B}&quot; pptId=&quot;262&quot;/&gt;&#10;    &lt;slide id=&quot;{0074C811-8E5A-4D2B-B448-546DCCE32B08}&quot; pptId=&quot;289&quot;/&gt;&#10;    &lt;slide id=&quot;{C430CD78-F7B4-4F14-8D7E-5DC352A1575E}&quot; pptId=&quot;272&quot;/&gt;&#10;    &lt;slide id=&quot;{68D7FFE0-AA3F-439E-9FF7-238721075791}&quot; pptId=&quot;271&quot;/&gt;&#10;    &lt;slide id=&quot;{118FBFFD-4C1C-4C69-89F2-083239808D6A}&quot; pptId=&quot;283&quot;/&gt;&#10;    &lt;slide id=&quot;{C6DA7DD8-7B04-48F9-9A09-6B83223E7EF7}&quot; pptId=&quot;274&quot;/&gt;&#10;    &lt;slide id=&quot;{D0694059-2574-4758-9BAC-BBF881A5F1C0}&quot; pptId=&quot;275&quot;/&gt;&#10;    &lt;slide id=&quot;{E01106C1-47B1-4E8A-8A68-ECBE2DBDC459}&quot; pptId=&quot;276&quot;/&gt;&#10;    &lt;slide id=&quot;{624A71EF-23AC-4087-8AEC-A78F76770842}&quot; pptId=&quot;277&quot;/&gt;&#10;    &lt;slide id=&quot;{9C2708A8-704E-4127-880A-0C8208BC4E87}&quot; pptId=&quot;290&quot;/&gt;&#10;    &lt;slide id=&quot;{F9C93E9F-EC5D-4E4D-BDFF-8EE2D15ED4AF}&quot; pptId=&quot;264&quot;/&gt;&#10;    &lt;slide id=&quot;{D0E98FA1-1B00-4C2B-BD7C-BF4F8A58F9CB}&quot; pptId=&quot;287&quot;/&gt;&#10;    &lt;slide id=&quot;{EF4B76AC-68E4-457F-B168-3DB939E4ABAB}&quot; pptId=&quot;267&quot;/&gt;&#10;    &lt;slide id=&quot;{6C516379-0285-40E4-8737-3DA6211F64E1}&quot; pptId=&quot;286&quot;/&gt;&#10;    &lt;slide id=&quot;{5240FA31-C9F7-44ED-988C-DDD7C192077B}&quot; pptId=&quot;266&quot;/&gt;&#10;    &lt;slide id=&quot;{4B6D83AF-3026-40C9-93EF-322D4D0A5B95}&quot; pptId=&quot;280&quot;/&gt;&#10;    &lt;slide id=&quot;{B9E39EF8-A951-4BA3-8814-44A5B81E8009}&quot; pptId=&quot;291&quot;/&gt;&#10;  &lt;/slides&gt;&#10;&#10;  &lt;narration&gt;&#10;    &lt;audioTracks&gt;&#10;      &lt;audioTrack muted=&quot;false&quot; name=&quot;Audio 2&quot; resource=&quot;9f7c6597&quot; slideId=&quot;{ABC93504-0043-4A83-B250-A938C5553055}&quot; startTime=&quot;0&quot; stepIndex=&quot;0&quot; volume=&quot;1&quot;&gt;&#10;        &lt;audio channels=&quot;1&quot; format=&quot;s16&quot; sampleRate=&quot;44100&quot;/&gt;&#10;      &lt;/audioTrack&gt;&#10;      &lt;audioTrack muted=&quot;false&quot; name=&quot;Audio 3&quot; resource=&quot;fd8cdf84&quot; slideId=&quot;{2C0805A8-50B5-4A14-99AC-9410850BA982}&quot; startTime=&quot;0&quot; stepIndex=&quot;0&quot; volume=&quot;1&quot;&gt;&#10;        &lt;audio channels=&quot;1&quot; format=&quot;s16&quot; sampleRate=&quot;44100&quot;/&gt;&#10;      &lt;/audioTrack&gt;&#10;      &lt;audioTrack muted=&quot;false&quot; name=&quot;Audio 4&quot; resource=&quot;f8597986&quot; slideId=&quot;{D778FE47-B610-4D6C-AABD-8658729AC3EA}&quot; startTime=&quot;0&quot; stepIndex=&quot;0&quot; volume=&quot;1&quot;&gt;&#10;        &lt;audio channels=&quot;1&quot; format=&quot;s16&quot; sampleRate=&quot;44100&quot;/&gt;&#10;      &lt;/audioTrack&gt;&#10;      &lt;audioTrack muted=&quot;false&quot; name=&quot;Audio 5&quot; resource=&quot;8c4aab38&quot; slideId=&quot;{CEA3E11C-B75F-445E-B088-A5CA0FF990F7}&quot; startTime=&quot;0&quot; stepIndex=&quot;0&quot; volume=&quot;1&quot;&gt;&#10;        &lt;audio channels=&quot;1&quot; format=&quot;s16&quot; sampleRate=&quot;44100&quot;/&gt;&#10;      &lt;/audioTrack&gt;&#10;      &lt;audioTrack muted=&quot;false&quot; name=&quot;Audio 6&quot; resource=&quot;8c97dabf&quot; slideId=&quot;{69F647F5-8C88-4042-AB53-D53B5D3B0178}&quot; startTime=&quot;0&quot; stepIndex=&quot;0&quot; volume=&quot;1&quot;&gt;&#10;        &lt;audio channels=&quot;1&quot; format=&quot;s16&quot; sampleRate=&quot;44100&quot;/&gt;&#10;      &lt;/audioTrack&gt;&#10;      &lt;audioTrack muted=&quot;false&quot; name=&quot;Audio 7&quot; resource=&quot;e7fa9958&quot; slideId=&quot;{28F7AD50-908E-45AC-B39B-5602BD1DC581}&quot; startTime=&quot;0&quot; stepIndex=&quot;0&quot; volume=&quot;1&quot;&gt;&#10;        &lt;audio channels=&quot;1&quot; format=&quot;s16&quot; sampleRate=&quot;44100&quot;/&gt;&#10;      &lt;/audioTrack&gt;&#10;      &lt;audioTrack muted=&quot;false&quot; name=&quot;Audio 8&quot; resource=&quot;e772c585&quot; slideId=&quot;{A3576734-85B2-40C6-A0AE-5F9F5B46E60B}&quot; startTime=&quot;0&quot; stepIndex=&quot;0&quot; volume=&quot;1&quot;&gt;&#10;        &lt;audio channels=&quot;1&quot; format=&quot;s16&quot; sampleRate=&quot;44100&quot;/&gt;&#10;      &lt;/audioTrack&gt;&#10;      &lt;audioTrack muted=&quot;false&quot; name=&quot;Audio 9&quot; resource=&quot;ee839ce0&quot; slideId=&quot;{0074C811-8E5A-4D2B-B448-546DCCE32B08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0&quot; resource=&quot;1fe962fd&quot; slideId=&quot;{C430CD78-F7B4-4F14-8D7E-5DC352A1575E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1&quot; resource=&quot;a7e46aae&quot; slideId=&quot;{68D7FFE0-AA3F-439E-9FF7-238721075791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2&quot; resource=&quot;f3ea1010&quot; slideId=&quot;{D0694059-2574-4758-9BAC-BBF881A5F1C0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3&quot; resource=&quot;b880fe2e&quot; slideId=&quot;{E01106C1-47B1-4E8A-8A68-ECBE2DBDC459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4&quot; resource=&quot;fdef720a&quot; slideId=&quot;{9C2708A8-704E-4127-880A-0C8208BC4E87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5&quot; resource=&quot;a5ed44e8&quot; slideId=&quot;{F9C93E9F-EC5D-4E4D-BDFF-8EE2D15ED4AF}&quot; startTime=&quot;0&quot; stepIndex=&quot;0&quot; volume=&quot;1&quot;&gt;&#10;        &lt;audio channels=&quot;1&quot; format=&quot;s16&quot; sampleRate=&quot;44100&quot;/&gt;&#10;      &lt;/audioTrack&gt;&#10;      &lt;audioTrack muted=&quot;false&quot; name=&quot;Audio 16&quot; resource=&quot;d38ae1df&quot; slideId=&quot;{894EC49C-A695-4EE1-A350-71502F1B385A}&quot; startTime=&quot;0&quot; stepIndex=&quot;0&quot; volume=&quot;1&quot;&gt;&#10;        &lt;audio channels=&quot;1&quot; format=&quot;s16&quot; sampleRate=&quot;44100&quot;/&gt;&#10;      &lt;/audioTrack&gt;&#10;    &lt;/audioTracks&gt;&#10;    &lt;videoTracks&gt;&#10;      &lt;videoTrack muted=&quot;false&quot; name=&quot;1,2&quot; resource=&quot;bab659c3&quot; slideId=&quot;{C6DA7DD8-7B04-48F9-9A09-6B83223E7EF7}&quot; startTime=&quot;0&quot; stepIndex=&quot;0&quot; volume=&quot;1&quot;&gt;&#10;        &lt;video format=&quot;yuv420p&quot; frameRate=&quot;29.97002997003&quot; height=&quot;480&quot; pixelAspectRatio=&quot;0.888888888888889&quot; width=&quot;720&quot;/&gt;&#10;        &lt;audio channels=&quot;2&quot; format=&quot;fltp&quot; sampleRate=&quot;44100&quot;/&gt;&#10;      &lt;/videoTrack&gt;&#10;      &lt;videoTrack muted=&quot;false&quot; name=&quot;3,4&quot; resource=&quot;862f9eb1&quot; slideId=&quot;{624A71EF-23AC-4087-8AEC-A78F76770842}&quot; startTime=&quot;0&quot; stepIndex=&quot;0&quot; volume=&quot;1&quot;&gt;&#10;        &lt;video format=&quot;yuv420p&quot; frameRate=&quot;29.97002997003&quot; height=&quot;480&quot; pixelAspectRatio=&quot;0.888888888888889&quot; width=&quot;720&quot;/&gt;&#10;        &lt;audio channels=&quot;2&quot; format=&quot;fltp&quot; sampleRate=&quot;44100&quot;/&gt;&#10;      &lt;/videoTrack&gt;&#10;      &lt;videoTrack muted=&quot;false&quot; name=&quot;videoplayback (2)&quot; resource=&quot;074c4ce4&quot; slideId=&quot;{5240FA31-C9F7-44ED-988C-DDD7C192077B}&quot; startTime=&quot;0&quot; stepIndex=&quot;0&quot; volume=&quot;1&quot;&gt;&#10;        &lt;video format=&quot;yuv420p&quot; frameRate=&quot;23.976023976024&quot; height=&quot;360&quot; pixelAspectRatio=&quot;1&quot; width=&quot;640&quot;/&gt;&#10;        &lt;audio channels=&quot;2&quot; format=&quot;fltp&quot; sampleRate=&quot;44100&quot;/&gt;&#10;      &lt;/videoTrack&gt;&#10;      &lt;videoTrack muted=&quot;false&quot; name=&quot;gioi thieu&quot; resource=&quot;e668bd74&quot; slideId=&quot;{B79DF704-4C0B-481D-9165-77470757EE95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ung dung o, vuong&quot; resource=&quot;901c0fcf&quot; slideId=&quot;{118FBFFD-4C1C-4C69-89F2-083239808D6A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ket thuc&quot; resource=&quot;9c80ba9d&quot; slideId=&quot;{6C516379-0285-40E4-8737-3DA6211F64E1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&lt;/videoTracks&gt;&#10;  &lt;/narration&gt;&#10;&#10;&lt;/presentation2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SLIDE_TITLE" val="Bìa"/>
  <p:tag name="ISPRING_PRESENTER_ID" val="{FF7DCC35-30C0-4183-AECE-22110118EABF}"/>
  <p:tag name="ISPRING_PLAYER_LAYOUT_TYPE" val="Video"/>
  <p:tag name="GENSWF_ADVANCE_TIME" val="40.6"/>
  <p:tag name="ISPRING_SLIDE_ID_2" val="{894EC49C-A695-4EE1-A350-71502F1B385A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RESENTER_ID" val="{FF7DCC35-30C0-4183-AECE-22110118EABF}"/>
  <p:tag name="ISPRING_PLAYER_LAYOUT_TYPE" val="Video"/>
  <p:tag name="GENSWF_ADVANCE_TIME" val="32.354"/>
  <p:tag name="TIMING" val="|1.988|1.421|11.438|10.333"/>
  <p:tag name="ISPRING_SLIDE_ID_2" val="{C430CD78-F7B4-4F14-8D7E-5DC352A1575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Kết luận"/>
  <p:tag name="ISPRING_SLIDE_INDENT_LEVEL" val="0"/>
  <p:tag name="ISPRING_PRESENTER_ID" val="{FF7DCC35-30C0-4183-AECE-22110118EABF}"/>
  <p:tag name="ISPRING_PLAYER_LAYOUT_TYPE" val="Video"/>
  <p:tag name="GENSWF_ADVANCE_TIME" val="70.457"/>
  <p:tag name="TIMING" val="|2.534|2.502|5.935|10.375"/>
  <p:tag name="ISPRING_SLIDE_ID_2" val="{68D7FFE0-AA3F-439E-9FF7-23872107579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18.18"/>
  <p:tag name="ISPRING_SLIDE_INDENT_LEVEL" val="0"/>
  <p:tag name="ISPRING_PRESENTER_ID" val="{FF7DCC35-30C0-4183-AECE-22110118EABF}"/>
  <p:tag name="ISPRING_PLAYER_LAYOUT_TYPE" val="Video"/>
  <p:tag name="TIMING" val="|1.557|3.407|15.41|2.701|9.029|1.047|1.343|3.688|6.192|1.126|1.124|1.167|2.141"/>
  <p:tag name="ISPRING_SLIDE_ID_2" val="{D0694059-2574-4758-9BAC-BBF881A5F1C0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118.18"/>
  <p:tag name="ISPRING_SLIDE_INDENT_LEVEL" val="0"/>
  <p:tag name="ISPRING_PRESENTER_ID" val="{FF7DCC35-30C0-4183-AECE-22110118EABF}"/>
  <p:tag name="ISPRING_PLAYER_LAYOUT_TYPE" val="Video"/>
  <p:tag name="TIMING" val="|1.557|3.407|15.41|2.701|9.029|1.047|1.343|3.688|6.192|1.126|1.124|1.167|2.141"/>
  <p:tag name="ISPRING_SLIDE_ID_2" val="{D0694059-2574-4758-9BAC-BBF881A5F1C0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ISPRING_PLAYER_LAYOUT_TYPE" val="Video"/>
  <p:tag name="GENSWF_SLIDE_TITLE" val="Dẫn dắt"/>
  <p:tag name="ISPRING_PRESENTER_ID" val="{FF7DCC35-30C0-4183-AECE-22110118EABF}"/>
  <p:tag name="GENSWF_ADVANCE_TIME" val="20.836"/>
  <p:tag name="TIMING" val="|14.709|1.031|1.61|1.411"/>
  <p:tag name="ISPRING_SLIDE_ID_2" val="{9C2708A8-704E-4127-880A-0C8208BC4E87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TITLE" val="bài hát về các hình"/>
  <p:tag name="ISPRING_SLIDE_INDENT_LEVEL" val="0"/>
  <p:tag name="ISPRING_PRESENTER_ID" val="{FF7DCC35-30C0-4183-AECE-22110118EABF}"/>
  <p:tag name="ISPRING_PLAYER_LAYOUT_TYPE" val="Video"/>
  <p:tag name="GENSWF_ADVANCE_TIME" val="251.219"/>
  <p:tag name="ISPRING_SLIDE_ID_2" val="{5240FA31-C9F7-44ED-988C-DDD7C192077B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3576</TotalTime>
  <Words>99</Words>
  <Application>Microsoft Office PowerPoint</Application>
  <PresentationFormat>Widescreen</PresentationFormat>
  <Paragraphs>21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Phòng GD &amp; ĐT Quận Long Biên Trường Mầm Non Chim Én</vt:lpstr>
      <vt:lpstr>1. Hình tròn </vt:lpstr>
      <vt:lpstr>1. Hình tròn lăn được</vt:lpstr>
      <vt:lpstr>PowerPoint Presentation</vt:lpstr>
      <vt:lpstr>2. Hình tam giác</vt:lpstr>
      <vt:lpstr>2. Hình tam giác có đường bao thẳng và có 3 cạnh</vt:lpstr>
      <vt:lpstr>PowerPoint Presentation</vt:lpstr>
      <vt:lpstr>Bé cùng hát nào!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giang elearning - on 4 hinh</dc:title>
  <dc:creator>Admin</dc:creator>
  <cp:lastModifiedBy>Admin</cp:lastModifiedBy>
  <cp:revision>477</cp:revision>
  <dcterms:created xsi:type="dcterms:W3CDTF">2018-01-11T22:41:20Z</dcterms:created>
  <dcterms:modified xsi:type="dcterms:W3CDTF">2022-12-22T12:51:42Z</dcterms:modified>
</cp:coreProperties>
</file>