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4" r:id="rId2"/>
    <p:sldId id="256" r:id="rId3"/>
    <p:sldId id="272" r:id="rId4"/>
    <p:sldId id="258" r:id="rId5"/>
    <p:sldId id="259" r:id="rId6"/>
    <p:sldId id="260" r:id="rId7"/>
    <p:sldId id="273" r:id="rId8"/>
    <p:sldId id="261" r:id="rId9"/>
    <p:sldId id="277" r:id="rId10"/>
    <p:sldId id="262" r:id="rId11"/>
    <p:sldId id="263" r:id="rId12"/>
    <p:sldId id="278" r:id="rId13"/>
    <p:sldId id="285" r:id="rId14"/>
    <p:sldId id="264" r:id="rId15"/>
    <p:sldId id="284" r:id="rId16"/>
    <p:sldId id="280" r:id="rId17"/>
    <p:sldId id="279" r:id="rId18"/>
    <p:sldId id="266" r:id="rId19"/>
    <p:sldId id="281" r:id="rId20"/>
    <p:sldId id="267" r:id="rId21"/>
    <p:sldId id="283" r:id="rId22"/>
    <p:sldId id="282" r:id="rId23"/>
    <p:sldId id="268" r:id="rId24"/>
    <p:sldId id="269" r:id="rId25"/>
    <p:sldId id="270" r:id="rId26"/>
    <p:sldId id="271" r:id="rId27"/>
    <p:sldId id="275" r:id="rId28"/>
    <p:sldId id="27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9" autoAdjust="0"/>
  </p:normalViewPr>
  <p:slideViewPr>
    <p:cSldViewPr>
      <p:cViewPr varScale="1">
        <p:scale>
          <a:sx n="86" d="100"/>
          <a:sy n="86" d="100"/>
        </p:scale>
        <p:origin x="15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60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PHÒNG GIÁO DỤC VÀ ĐÀO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 QUẬN LONG BIÊN</a:t>
            </a:r>
            <a:endParaRPr lang="en-US" sz="2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TRƯỜNG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MẦM NON BAN MAI XANH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KHÁM PHÁ KHOA HỌC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2766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B1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G.V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Thu –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Qủa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đây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Con </a:t>
            </a:r>
            <a:r>
              <a:rPr lang="en-US" sz="2800" b="1" dirty="0" err="1" smtClean="0">
                <a:solidFill>
                  <a:srgbClr val="0000FF"/>
                </a:solidFill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xét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thanh</a:t>
            </a:r>
            <a:r>
              <a:rPr lang="en-US" sz="2800" b="1" dirty="0" smtClean="0">
                <a:solidFill>
                  <a:srgbClr val="0000FF"/>
                </a:solidFill>
              </a:rPr>
              <a:t> long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</a:rPr>
              <a:t>nhìn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bên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Qủa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nhìn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bên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</a:rPr>
              <a:t> hay </a:t>
            </a:r>
            <a:r>
              <a:rPr lang="en-US" sz="2800" b="1" dirty="0" err="1" smtClean="0">
                <a:solidFill>
                  <a:srgbClr val="002060"/>
                </a:solidFill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hạt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311</Words>
  <Application>Microsoft Office PowerPoint</Application>
  <PresentationFormat>On-screen Show (4:3)</PresentationFormat>
  <Paragraphs>49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50</cp:revision>
  <dcterms:created xsi:type="dcterms:W3CDTF">2012-02-06T13:30:08Z</dcterms:created>
  <dcterms:modified xsi:type="dcterms:W3CDTF">2024-01-05T15:28:44Z</dcterms:modified>
</cp:coreProperties>
</file>