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1" r:id="rId20"/>
    <p:sldId id="342" r:id="rId21"/>
    <p:sldId id="339" r:id="rId22"/>
    <p:sldId id="320" r:id="rId23"/>
    <p:sldId id="300" r:id="rId24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FF"/>
    <a:srgbClr val="FF99FF"/>
    <a:srgbClr val="FF0000"/>
    <a:srgbClr val="EFFCA2"/>
    <a:srgbClr val="FF3399"/>
    <a:srgbClr val="FF0066"/>
    <a:srgbClr val="00FF00"/>
    <a:srgbClr val="FFFF00"/>
    <a:srgbClr val="FEF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177C-7FA9-4255-B7A9-68B4A15A71B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59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EDA9-E6F5-45BB-8CDB-696EE92ACE8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321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7B0E-BE67-47A3-A2E9-DB04E9D8ADD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0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A45B-42F5-4F6C-9453-91EBB11F6D4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278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D27-8F9D-44FE-876E-D97E36B0231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11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000A-7E41-4FD9-B61B-35EA61B7BA2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53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836-3A7F-4F10-8029-FC48471B768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010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186B-92EA-4ADC-95C3-79F93F9ADE2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83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65FA-AB88-4CD5-B604-079004E7E16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92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3F3-80C4-4DFB-9BE1-06BDCE63559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8540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312-B5FF-4AAE-9E9C-5257189A432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651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9C32-347D-47B5-9A50-5333F960859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5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New%20folder\V&#361;%20&#273;i&#7879;u%20r&#7917;a%20tay%20vui%20nh&#7897;n%2000_00_00-00_01_07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1744" y="55205"/>
            <a:ext cx="508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 </a:t>
            </a:r>
            <a:endParaRPr 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7397" y="2608403"/>
            <a:ext cx="6752339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7633" y="3195674"/>
            <a:ext cx="46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 Xòe tay”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1825" y="6350040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070868"/>
            <a:ext cx="1094435" cy="11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647729" y="2420889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Bài thơ nói về điều gì?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6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2488522" y="2996952"/>
            <a:ext cx="7181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Đôi bàn tay xòe ra được so sánh như thế nào?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38533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149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12192000" cy="6862548"/>
          </a:xfrm>
        </p:spPr>
      </p:pic>
      <p:sp>
        <p:nvSpPr>
          <p:cNvPr id="6" name="Rectangle 5"/>
          <p:cNvSpPr/>
          <p:nvPr/>
        </p:nvSpPr>
        <p:spPr>
          <a:xfrm>
            <a:off x="3647728" y="27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Đôi bàn tay dùng để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3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5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Rectangle 5"/>
          <p:cNvSpPr/>
          <p:nvPr/>
        </p:nvSpPr>
        <p:spPr>
          <a:xfrm>
            <a:off x="3315482" y="2780928"/>
            <a:ext cx="5668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Khi muốn thưa cô thì tay như  nào?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86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6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bước đi thì tay thế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35360" y="62793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87" y="198579"/>
            <a:ext cx="1061589" cy="8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9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 thì tay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6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8"/>
            <a:ext cx="12192000" cy="6837753"/>
          </a:xfrm>
        </p:spPr>
      </p:pic>
      <p:sp>
        <p:nvSpPr>
          <p:cNvPr id="10" name="TextBox 9"/>
          <p:cNvSpPr txBox="1"/>
          <p:nvPr/>
        </p:nvSpPr>
        <p:spPr>
          <a:xfrm>
            <a:off x="3071664" y="285995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*Ổn định tổ chức: Cô cho trẻ hát và vận động bài hát “ Dấu tay”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963929" cy="9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8260" y="5414633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98287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0655" cy="6858000"/>
          </a:xfrm>
        </p:spPr>
      </p:pic>
      <p:sp>
        <p:nvSpPr>
          <p:cNvPr id="5" name="Rectangle 4"/>
          <p:cNvSpPr/>
          <p:nvPr/>
        </p:nvSpPr>
        <p:spPr>
          <a:xfrm>
            <a:off x="4397458" y="2967336"/>
            <a:ext cx="3397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4400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26064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mnhoangnong.daitu.edu.vn/upload/48588/20190305/grab83841Tho_Xoe_t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006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c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9215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989138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6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845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48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5004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9891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060576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125538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3414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255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360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04813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213360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8446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0" name="Vũ điệu rửa tay vui nhộn 00_00_00-00_01_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26" y="267315"/>
            <a:ext cx="969348" cy="969348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066" fill="hold"/>
                                        <p:tgtEl>
                                          <p:spTgt spid="51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/>
        </p:blipFill>
        <p:spPr>
          <a:xfrm>
            <a:off x="16349" y="0"/>
            <a:ext cx="10668000" cy="6984776"/>
          </a:xfrm>
        </p:spPr>
      </p:pic>
      <p:sp>
        <p:nvSpPr>
          <p:cNvPr id="5" name="TextBox 4"/>
          <p:cNvSpPr txBox="1"/>
          <p:nvPr/>
        </p:nvSpPr>
        <p:spPr>
          <a:xfrm>
            <a:off x="3503712" y="177281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Xòe tay”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680" y="284572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giả:Phong Thu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73691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6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3" y="304135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0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50399" y="-23339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1" y="1819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19736" y="5415167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599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</p:spPr>
      </p:pic>
      <p:sp>
        <p:nvSpPr>
          <p:cNvPr id="5" name="Rectangle 4"/>
          <p:cNvSpPr/>
          <p:nvPr/>
        </p:nvSpPr>
        <p:spPr>
          <a:xfrm>
            <a:off x="3595155" y="2060849"/>
            <a:ext cx="5001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32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3194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215</Words>
  <Application>Microsoft Office PowerPoint</Application>
  <PresentationFormat>Widescreen</PresentationFormat>
  <Paragraphs>39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Ho¹t ®éng PT ng«n ng÷ Th¬: C¸i b¸t xinh xinh §èi t­îng: MGL  Gi¸o viªn:  NguyÔn ThÞ Thanh mail: thanhlap9_12@yahoo.com.vn</dc:title>
  <dc:creator>Sky123.Org</dc:creator>
  <cp:lastModifiedBy>KHANH PRO</cp:lastModifiedBy>
  <cp:revision>65</cp:revision>
  <dcterms:created xsi:type="dcterms:W3CDTF">2015-11-18T06:58:16Z</dcterms:created>
  <dcterms:modified xsi:type="dcterms:W3CDTF">2023-07-04T13:44:31Z</dcterms:modified>
</cp:coreProperties>
</file>