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306" r:id="rId2"/>
    <p:sldId id="265" r:id="rId3"/>
    <p:sldId id="291" r:id="rId4"/>
    <p:sldId id="302" r:id="rId5"/>
    <p:sldId id="303" r:id="rId6"/>
    <p:sldId id="304" r:id="rId7"/>
    <p:sldId id="30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989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497" y="790712"/>
            <a:ext cx="811860" cy="832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1986" y="82767"/>
            <a:ext cx="496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3465" y="2387317"/>
            <a:ext cx="7385676" cy="22147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4288" y="3124473"/>
            <a:ext cx="5728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6537" y="6201103"/>
            <a:ext cx="333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2022- 2023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339" y="10307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3152666" cy="2948261"/>
          </a:xfrm>
          <a:prstGeom prst="star6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Tay cô đến khéo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91" y="124091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Như tay mẹ hiền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2" y="155623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Thẳng đều trang vở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0" y="17272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0" y="1"/>
            <a:ext cx="122760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81903"/>
            <a:ext cx="3493047" cy="1876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Hai bàn tay cô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Dạy em múa dẻo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Hai bà tay cô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Dạy em đan khéo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8" y="8205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59" y="-73571"/>
            <a:ext cx="12214559" cy="6821212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120760" y="-381131"/>
            <a:ext cx="3835400" cy="3571240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20760" y="3362960"/>
            <a:ext cx="3661410" cy="3211830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 bà tay cô...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42" y="134601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520" y="517906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6011" y="5278689"/>
            <a:ext cx="3671570" cy="17043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84" y="2441816"/>
            <a:ext cx="10745249" cy="22117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155</Words>
  <Application>Microsoft Office PowerPoint</Application>
  <PresentationFormat>Widescreen</PresentationFormat>
  <Paragraphs>33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Techsi.vn</dc:creator>
  <cp:lastModifiedBy>Techsi.vn</cp:lastModifiedBy>
  <cp:revision>34</cp:revision>
  <dcterms:created xsi:type="dcterms:W3CDTF">2021-10-23T15:00:00Z</dcterms:created>
  <dcterms:modified xsi:type="dcterms:W3CDTF">2023-07-11T04:10:13Z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