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61" r:id="rId4"/>
    <p:sldId id="262" r:id="rId5"/>
    <p:sldId id="256" r:id="rId6"/>
    <p:sldId id="257" r:id="rId7"/>
    <p:sldId id="258" r:id="rId8"/>
    <p:sldId id="269" r:id="rId9"/>
    <p:sldId id="276" r:id="rId10"/>
    <p:sldId id="278" r:id="rId11"/>
    <p:sldId id="279" r:id="rId12"/>
    <p:sldId id="273" r:id="rId13"/>
    <p:sldId id="272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C8C4-EA3A-4565-B4CA-AC4FB5D6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5D7A7-A7E6-45CD-8606-854C9DD12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C65E-84FD-4263-8E71-2DBAD6E5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B6039-0EAE-44AE-BE21-3781C5B7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F9C13-4132-42BD-89EA-75946A3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7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9E98-85CE-4079-A2FF-1919DB57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54B86-2ED5-4D50-AA13-AF89C2D17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8414B-3EAC-45FD-8CAC-26EBE47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D24A9-9E74-4594-8F74-977682CC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1328D-EF03-444E-9476-6E82EBA7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7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BF70D-A0D7-46CA-A1B3-8C8DDACAB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D9DC5-9F44-46A9-A3BF-EAC18D197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D69BB-6DC2-4510-BE99-265C64A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28862-F9B8-4500-94C7-55E772C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71A58-A9D6-4EB4-8CA5-95C9B51A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9328-EF10-45B8-A6BF-794C56E7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A12E7-57B7-4899-B273-BD7C4819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A1004-A39B-4EEA-9226-D07C48F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2B5-0D3F-48A1-BB69-F2D16CFC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3517-79F6-42B2-9D62-65348F9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1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42A7-BF43-4280-88D7-09D0F4AE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8770-A804-4A02-8885-1F5D42366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7BBE-8921-45FD-B4E6-140050A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A7D6-6A80-4C88-9A87-E5BC8A4D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62B7-6030-48CB-8FB1-1D156CB9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813A-5980-49DF-803F-11A80B9E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7B32-E30C-4750-9214-5D4757421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E6E1-D71D-40B3-B880-BD3F8D09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E7C8-3B56-430E-9250-9CB420FA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66363-B9BC-4062-A4FD-317B1E2B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1CD7F-7961-4658-9437-3ABE7D1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F406-2564-4E40-9BB9-616B664F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1E46-14DE-43EF-83E6-0F7174984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DC0B5-AB65-42A2-BF44-501283D2F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605E0-3801-47BF-B1BC-E2E834E7D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52328-A490-43DD-90A8-3EFA2BA9E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3230-3E9A-46C0-A185-73D7F22B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CD541-6720-466B-883E-4F19D5E7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29C1D-06C8-4A22-A377-A84080D4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A6BD-D1E1-4BFF-B8C0-510CB799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B30A6-144F-419D-B088-1EFEE0B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7A1C-B845-4DC0-B230-E8E947A4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7345A-2D62-49A2-8B62-93D1BBDB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88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2AB9F-00F6-4428-8F3A-FEA1B377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752AC-9A70-4BA6-B2A9-8AF2DB15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64BE-E19A-4FCA-BAC4-B2071017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9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1C56-3559-41B5-879E-33BD06A0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CC43B-1176-4015-BDAF-B822BCD3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285F-0C2E-4270-A206-C00CF0204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13726-9027-404B-A295-427E6AA0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C7C8B-C90C-4FFC-BA81-5A03F6AA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D30C9-4666-46B5-9306-AF1B4640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7A17-EF1B-4928-9F9B-E4A2019E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8E00E-2F88-4EC9-9F04-65048F8FB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CEB9D-0432-4CDE-9D5C-D5065B2DA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EB2FA-6E12-4DB6-AF86-30C4D18E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60B28-0B3A-4657-B2DF-440C15FF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71D25-31FA-4154-B1C7-52F8A69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F26C5-AF14-4A05-AF5D-6E282DB4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DBBDC-3B98-436B-8076-F746CEA0C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D42A7-E9CF-4D3F-99F1-665481205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7960-8A45-4191-A1E3-2A985E73BA79}" type="datetimeFigureOut">
              <a:rPr lang="vi-VN" smtClean="0"/>
              <a:t>22/07/2023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14A1-3380-4A9D-AFB3-50162F580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F84-CC2F-4F66-8CC0-49AAAA2D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12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12249150" cy="68865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800C8-3F31-45BD-9CE3-37F9B3382F2A}"/>
              </a:ext>
            </a:extLst>
          </p:cNvPr>
          <p:cNvSpPr/>
          <p:nvPr/>
        </p:nvSpPr>
        <p:spPr>
          <a:xfrm>
            <a:off x="2678304" y="2690353"/>
            <a:ext cx="79380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Thơ: Tập gấp máy bay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002E8A"/>
                </a:solidFill>
                <a:latin typeface="Brush Script MT" panose="03060802040406070304" pitchFamily="66" charset="0"/>
              </a:rPr>
              <a:t>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858D0-19CB-4EAB-B234-D8908DB61CBC}"/>
              </a:ext>
            </a:extLst>
          </p:cNvPr>
          <p:cNvSpPr/>
          <p:nvPr/>
        </p:nvSpPr>
        <p:spPr>
          <a:xfrm>
            <a:off x="7863840" y="3591054"/>
            <a:ext cx="2299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-Lê Bính -</a:t>
            </a:r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AE795-3537-4E9D-8B89-8C4E6762D650}"/>
              </a:ext>
            </a:extLst>
          </p:cNvPr>
          <p:cNvSpPr txBox="1"/>
          <p:nvPr/>
        </p:nvSpPr>
        <p:spPr>
          <a:xfrm rot="10800000" flipV="1">
            <a:off x="3772351" y="1118346"/>
            <a:ext cx="57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TRƯỜNG MẦM NON </a:t>
            </a:r>
            <a:r>
              <a:rPr lang="en-US" sz="2400" b="1" smtClean="0">
                <a:solidFill>
                  <a:srgbClr val="0070C0"/>
                </a:solidFill>
                <a:latin typeface=".VnAvant" panose="020B7200000000000000" pitchFamily="34" charset="0"/>
              </a:rPr>
              <a:t>BAN MAI XANH</a:t>
            </a:r>
            <a:endParaRPr lang="vi-VN" sz="2400" b="1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2" y="1317831"/>
            <a:ext cx="1933667" cy="1634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4167051"/>
            <a:ext cx="2847703" cy="77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599" y="4290472"/>
            <a:ext cx="392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Lứa tuổi: 3-4 tuổi</a:t>
            </a:r>
          </a:p>
          <a:p>
            <a:r>
              <a:rPr lang="en-US" sz="2400" b="1" smtClean="0"/>
              <a:t>Giáo viên: Nguyễn Thị Nguyệt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9995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0"/>
    </mc:Choice>
    <mc:Fallback xmlns="">
      <p:transition spd="slow" advTm="2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3" grpId="0"/>
    </p:bldLst>
  </p:timing>
  <p:extLst mod="1">
    <p:ext uri="{E180D4A7-C9FB-4DFB-919C-405C955672EB}">
      <p14:showEvtLst xmlns:p14="http://schemas.microsoft.com/office/powerpoint/2010/main">
        <p14:playEvt time="424" objId="4"/>
        <p14:playEvt time="489" objId="5"/>
        <p14:stopEvt time="23695" objId="5"/>
        <p14:stopEvt time="242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493C-3392-4E1F-84E4-63D06BE8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E9D95C-1DA3-43A6-8779-D360CCEA5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F4545-9573-4541-8DA8-7DB585E7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84" y="1387953"/>
            <a:ext cx="7413379" cy="487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BA06B1-EE4F-41BB-B45F-2E9767084E14}"/>
              </a:ext>
            </a:extLst>
          </p:cNvPr>
          <p:cNvSpPr/>
          <p:nvPr/>
        </p:nvSpPr>
        <p:spPr>
          <a:xfrm>
            <a:off x="3102968" y="365125"/>
            <a:ext cx="7379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phóng máy bay lên đâu?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5493E-EC0A-49B3-AEB4-167234A32D9E}"/>
              </a:ext>
            </a:extLst>
          </p:cNvPr>
          <p:cNvSpPr/>
          <p:nvPr/>
        </p:nvSpPr>
        <p:spPr>
          <a:xfrm>
            <a:off x="1059709" y="2182456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D52ED-04E3-4AA4-AE63-717DA712F57C}"/>
              </a:ext>
            </a:extLst>
          </p:cNvPr>
          <p:cNvSpPr/>
          <p:nvPr/>
        </p:nvSpPr>
        <p:spPr>
          <a:xfrm>
            <a:off x="987574" y="2785216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-48492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C544-CE4F-44EE-9BA8-220686CB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84FBC-CCED-428E-ADC8-12F2485B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56EE1-016F-47EF-B16C-9A161FE2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20" y="1379177"/>
            <a:ext cx="7370703" cy="4645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7DBE7-68A5-48B0-9D05-9E30E459E971}"/>
              </a:ext>
            </a:extLst>
          </p:cNvPr>
          <p:cNvSpPr/>
          <p:nvPr/>
        </p:nvSpPr>
        <p:spPr>
          <a:xfrm>
            <a:off x="3829407" y="191966"/>
            <a:ext cx="5188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đã vẫy chào ai?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C0339-D40A-4712-A014-591BC0D1A798}"/>
              </a:ext>
            </a:extLst>
          </p:cNvPr>
          <p:cNvSpPr/>
          <p:nvPr/>
        </p:nvSpPr>
        <p:spPr>
          <a:xfrm>
            <a:off x="907726" y="176342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C13A1-9F67-4EEA-B887-5B62EE5B1CC2}"/>
              </a:ext>
            </a:extLst>
          </p:cNvPr>
          <p:cNvSpPr/>
          <p:nvPr/>
        </p:nvSpPr>
        <p:spPr>
          <a:xfrm>
            <a:off x="941995" y="2348200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2F334-29AA-4980-A4FF-4059A3628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93589"/>
            <a:ext cx="3353091" cy="859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2FE567-0EF2-432E-8EEB-C657D48CC963}"/>
              </a:ext>
            </a:extLst>
          </p:cNvPr>
          <p:cNvSpPr/>
          <p:nvPr/>
        </p:nvSpPr>
        <p:spPr>
          <a:xfrm>
            <a:off x="980948" y="3378364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992" y="-1736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429B-D11E-41B1-8CB5-AFA8659E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D8740-8C1F-4051-8F78-9C2CCC62E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A24AC-E353-45EE-8FE7-A81BCDF81288}"/>
              </a:ext>
            </a:extLst>
          </p:cNvPr>
          <p:cNvSpPr txBox="1"/>
          <p:nvPr/>
        </p:nvSpPr>
        <p:spPr>
          <a:xfrm>
            <a:off x="4386467" y="3075057"/>
            <a:ext cx="272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Giáo dục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FF2E26-3FFC-46C5-98BD-87C8C1D6B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9178">
            <a:off x="7538707" y="387937"/>
            <a:ext cx="2862021" cy="2916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639" y="0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8"/>
    </mc:Choice>
    <mc:Fallback xmlns="">
      <p:transition spd="slow" advTm="3512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92" objId="11"/>
        <p14:stopEvt time="35029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1740-8145-46CA-92CB-EDB59691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3A222E-A3D4-48C6-8EEF-F513FD626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B5B121-B238-4E93-A2C6-50AAB4BCB1AA}"/>
              </a:ext>
            </a:extLst>
          </p:cNvPr>
          <p:cNvSpPr/>
          <p:nvPr/>
        </p:nvSpPr>
        <p:spPr>
          <a:xfrm>
            <a:off x="3751119" y="365125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7030A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F7395-70DC-486E-A530-5E5F86CE0E4F}"/>
              </a:ext>
            </a:extLst>
          </p:cNvPr>
          <p:cNvSpPr/>
          <p:nvPr/>
        </p:nvSpPr>
        <p:spPr>
          <a:xfrm>
            <a:off x="4279407" y="1198103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79BAF-FA83-4A87-96A1-DAA4CA28BF77}"/>
              </a:ext>
            </a:extLst>
          </p:cNvPr>
          <p:cNvSpPr/>
          <p:nvPr/>
        </p:nvSpPr>
        <p:spPr>
          <a:xfrm>
            <a:off x="4311553" y="1721398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D6CC1-68C7-4452-8676-0059F7B8C14D}"/>
              </a:ext>
            </a:extLst>
          </p:cNvPr>
          <p:cNvSpPr/>
          <p:nvPr/>
        </p:nvSpPr>
        <p:spPr>
          <a:xfrm>
            <a:off x="4255363" y="2215162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B9FC4-1DAC-4028-AD39-F0A56DFB40D1}"/>
              </a:ext>
            </a:extLst>
          </p:cNvPr>
          <p:cNvSpPr/>
          <p:nvPr/>
        </p:nvSpPr>
        <p:spPr>
          <a:xfrm>
            <a:off x="4279407" y="2683218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14653-9C2A-441A-A90D-B898F8E55F89}"/>
              </a:ext>
            </a:extLst>
          </p:cNvPr>
          <p:cNvSpPr/>
          <p:nvPr/>
        </p:nvSpPr>
        <p:spPr>
          <a:xfrm>
            <a:off x="4310508" y="3176982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44068-643E-41FF-907A-3F7CB321DB19}"/>
              </a:ext>
            </a:extLst>
          </p:cNvPr>
          <p:cNvSpPr/>
          <p:nvPr/>
        </p:nvSpPr>
        <p:spPr>
          <a:xfrm>
            <a:off x="4304769" y="3645038"/>
            <a:ext cx="35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AF171-3102-48DB-9F01-D44D285BC98E}"/>
              </a:ext>
            </a:extLst>
          </p:cNvPr>
          <p:cNvSpPr/>
          <p:nvPr/>
        </p:nvSpPr>
        <p:spPr>
          <a:xfrm>
            <a:off x="4279407" y="415157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5B8C7-9855-45C3-B6AE-61B64505DB6E}"/>
              </a:ext>
            </a:extLst>
          </p:cNvPr>
          <p:cNvSpPr/>
          <p:nvPr/>
        </p:nvSpPr>
        <p:spPr>
          <a:xfrm>
            <a:off x="4311553" y="4645339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B941-7505-4F30-BED1-99C89CBA8D61}"/>
              </a:ext>
            </a:extLst>
          </p:cNvPr>
          <p:cNvSpPr/>
          <p:nvPr/>
        </p:nvSpPr>
        <p:spPr>
          <a:xfrm>
            <a:off x="4311553" y="5113019"/>
            <a:ext cx="33864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b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4D778-48E9-497D-843D-8FC80E47A851}"/>
              </a:ext>
            </a:extLst>
          </p:cNvPr>
          <p:cNvSpPr/>
          <p:nvPr/>
        </p:nvSpPr>
        <p:spPr>
          <a:xfrm>
            <a:off x="6296628" y="6268079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7030A0"/>
                </a:solidFill>
                <a:latin typeface="Times New Roman" panose="02020603050405020304" pitchFamily="18" charset="0"/>
              </a:rPr>
              <a:t>Lê Bính.</a:t>
            </a:r>
            <a:endParaRPr lang="vi-VN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742D6-0F4E-4DA3-93D2-E379F808C2CF}"/>
              </a:ext>
            </a:extLst>
          </p:cNvPr>
          <p:cNvSpPr/>
          <p:nvPr/>
        </p:nvSpPr>
        <p:spPr>
          <a:xfrm>
            <a:off x="4324377" y="5645640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088" y="-60354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9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9"/>
    </mc:Choice>
    <mc:Fallback xmlns="">
      <p:transition spd="slow" advTm="3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818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462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636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3333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  <p:extLst mod="1">
    <p:ext uri="{E180D4A7-C9FB-4DFB-919C-405C955672EB}">
      <p14:showEvtLst xmlns:p14="http://schemas.microsoft.com/office/powerpoint/2010/main">
        <p14:playEvt time="0" objId="3"/>
        <p14:pauseEvt time="0" objId="3"/>
        <p14:seekEvt time="0" objId="3" seek="0"/>
        <p14:resumeEvt time="0" objId="3"/>
        <p14:stopEvt time="2821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68C3-ED75-472A-8467-99108EA7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72EFB-D73C-474C-B848-889A55396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22C3E-0178-4C2C-9686-D05A3F2EA3B1}"/>
              </a:ext>
            </a:extLst>
          </p:cNvPr>
          <p:cNvSpPr txBox="1"/>
          <p:nvPr/>
        </p:nvSpPr>
        <p:spPr>
          <a:xfrm>
            <a:off x="2133600" y="4598505"/>
            <a:ext cx="858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</a:rPr>
              <a:t>Tạm biệt và hẹn gặp lại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992" y="-124725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"/>
    </mc:Choice>
    <mc:Fallback xmlns="">
      <p:transition spd="slow" advTm="665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65" objId="4"/>
        <p14:stopEvt time="544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phông nền PowerPoint đẹp nhất - Blog Thú Vị">
            <a:extLst>
              <a:ext uri="{FF2B5EF4-FFF2-40B4-BE49-F238E27FC236}">
                <a16:creationId xmlns:a16="http://schemas.microsoft.com/office/drawing/2014/main" id="{E70052F3-E3E0-4224-8C2B-F0B1400345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57D3C-8AB6-428B-8B51-BC3899DF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83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70D2E-C214-4CC7-9A89-A6A759082B3E}"/>
              </a:ext>
            </a:extLst>
          </p:cNvPr>
          <p:cNvSpPr txBox="1"/>
          <p:nvPr/>
        </p:nvSpPr>
        <p:spPr>
          <a:xfrm>
            <a:off x="2226364" y="1262050"/>
            <a:ext cx="294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đố 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878D9-B019-4BFD-B473-47146A601A48}"/>
              </a:ext>
            </a:extLst>
          </p:cNvPr>
          <p:cNvSpPr txBox="1"/>
          <p:nvPr/>
        </p:nvSpPr>
        <p:spPr>
          <a:xfrm>
            <a:off x="1292085" y="2497015"/>
            <a:ext cx="52942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Chẳng phải là chim </a:t>
            </a:r>
          </a:p>
          <a:p>
            <a:r>
              <a:rPr lang="en-US" sz="3600" b="1"/>
              <a:t>Mà bay trên trời </a:t>
            </a:r>
          </a:p>
          <a:p>
            <a:r>
              <a:rPr lang="en-US" sz="3600" b="1"/>
              <a:t>Chở được nhiều người </a:t>
            </a:r>
          </a:p>
          <a:p>
            <a:r>
              <a:rPr lang="en-US" sz="3600" b="1"/>
              <a:t>Đi khắp mọi nơi</a:t>
            </a:r>
          </a:p>
          <a:p>
            <a:r>
              <a:rPr lang="en-US" sz="3600" b="1"/>
              <a:t>                         Là cài gì?</a:t>
            </a:r>
          </a:p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8D203-0D80-486C-A9D5-2FC8FE9B7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7" y="1723715"/>
            <a:ext cx="4619625" cy="3410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2928" y="3141"/>
            <a:ext cx="1589071" cy="1198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2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0"/>
    </mc:Choice>
    <mc:Fallback xmlns="">
      <p:transition spd="slow" advTm="4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9" objId="2"/>
        <p14:stopEvt time="4568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F027-6C31-42EF-8B8D-2A389A18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086255-F0EF-4EF3-8CA8-03CC30A6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ECFE33-70F9-419D-95A1-F682312EDB8D}"/>
              </a:ext>
            </a:extLst>
          </p:cNvPr>
          <p:cNvSpPr/>
          <p:nvPr/>
        </p:nvSpPr>
        <p:spPr>
          <a:xfrm>
            <a:off x="4293703" y="1132463"/>
            <a:ext cx="42141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2800" i="1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2FFD2-3FB0-480E-9108-4CCA76C50740}"/>
              </a:ext>
            </a:extLst>
          </p:cNvPr>
          <p:cNvSpPr/>
          <p:nvPr/>
        </p:nvSpPr>
        <p:spPr>
          <a:xfrm>
            <a:off x="2983127" y="189040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F5F45E-DB8C-4FA5-BC32-5F494287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8785">
            <a:off x="7767899" y="546695"/>
            <a:ext cx="3317407" cy="2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A7DBBD-8A28-44F5-A174-AE0BCD6D026B}"/>
              </a:ext>
            </a:extLst>
          </p:cNvPr>
          <p:cNvSpPr/>
          <p:nvPr/>
        </p:nvSpPr>
        <p:spPr>
          <a:xfrm>
            <a:off x="3800296" y="1636923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4D190-082D-4A4E-B19B-1C32B77967DE}"/>
              </a:ext>
            </a:extLst>
          </p:cNvPr>
          <p:cNvSpPr/>
          <p:nvPr/>
        </p:nvSpPr>
        <p:spPr>
          <a:xfrm>
            <a:off x="3776082" y="1118842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D3F23-B728-406A-A849-5C84D7FF8C4B}"/>
              </a:ext>
            </a:extLst>
          </p:cNvPr>
          <p:cNvSpPr/>
          <p:nvPr/>
        </p:nvSpPr>
        <p:spPr>
          <a:xfrm>
            <a:off x="3811676" y="2174351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8276B-F1BA-4632-B274-D0B265A5F61D}"/>
              </a:ext>
            </a:extLst>
          </p:cNvPr>
          <p:cNvSpPr/>
          <p:nvPr/>
        </p:nvSpPr>
        <p:spPr>
          <a:xfrm>
            <a:off x="3841535" y="2696648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C646C-9C08-4DCF-847B-1ABC6F50100C}"/>
              </a:ext>
            </a:extLst>
          </p:cNvPr>
          <p:cNvSpPr/>
          <p:nvPr/>
        </p:nvSpPr>
        <p:spPr>
          <a:xfrm>
            <a:off x="3863063" y="3217249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B6CFD-871D-4D7C-8EB3-C5A817DF6482}"/>
              </a:ext>
            </a:extLst>
          </p:cNvPr>
          <p:cNvSpPr/>
          <p:nvPr/>
        </p:nvSpPr>
        <p:spPr>
          <a:xfrm>
            <a:off x="3873069" y="3731759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49856A-601A-4BC0-A47B-19DCF3BE3A22}"/>
              </a:ext>
            </a:extLst>
          </p:cNvPr>
          <p:cNvSpPr/>
          <p:nvPr/>
        </p:nvSpPr>
        <p:spPr>
          <a:xfrm>
            <a:off x="3841714" y="4209003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AFDFF-6D5A-4762-9522-F3FC06103BE4}"/>
              </a:ext>
            </a:extLst>
          </p:cNvPr>
          <p:cNvSpPr/>
          <p:nvPr/>
        </p:nvSpPr>
        <p:spPr>
          <a:xfrm>
            <a:off x="3864219" y="4707038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546A6-C879-42C3-89AE-06914D77DDBF}"/>
              </a:ext>
            </a:extLst>
          </p:cNvPr>
          <p:cNvSpPr/>
          <p:nvPr/>
        </p:nvSpPr>
        <p:spPr>
          <a:xfrm>
            <a:off x="3847451" y="5172120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5B9E6-E35D-4DCD-AF25-B098838356FB}"/>
              </a:ext>
            </a:extLst>
          </p:cNvPr>
          <p:cNvSpPr/>
          <p:nvPr/>
        </p:nvSpPr>
        <p:spPr>
          <a:xfrm>
            <a:off x="3865926" y="5682317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879733-3942-4B8B-A91C-EB7B07C94A9B}"/>
              </a:ext>
            </a:extLst>
          </p:cNvPr>
          <p:cNvSpPr/>
          <p:nvPr/>
        </p:nvSpPr>
        <p:spPr>
          <a:xfrm>
            <a:off x="7404805" y="365125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(Lê Bính)</a:t>
            </a:r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805" y="-76078"/>
            <a:ext cx="1591194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6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5"/>
    </mc:Choice>
    <mc:Fallback xmlns="">
      <p:transition spd="slow" advTm="2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41" objId="19"/>
        <p14:stopEvt time="27204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2135-C485-4A6E-B557-626B53EA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652E5C-F3E1-4204-A387-2F61845F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AC288-3844-442B-8791-34D231B9F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910">
            <a:off x="8889361" y="544929"/>
            <a:ext cx="3048000" cy="1906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1DF50B-656E-4B27-BCC5-4A0F80937849}"/>
              </a:ext>
            </a:extLst>
          </p:cNvPr>
          <p:cNvSpPr txBox="1"/>
          <p:nvPr/>
        </p:nvSpPr>
        <p:spPr>
          <a:xfrm>
            <a:off x="562926" y="2105353"/>
            <a:ext cx="970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Cô vừa đọc cho các con nghe bài thơ gì? Tác giả 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39503-7AAB-46E2-A96C-605376DC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532" y="3013529"/>
            <a:ext cx="5058936" cy="299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435" y="-49540"/>
            <a:ext cx="1393706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6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9"/>
    </mc:Choice>
    <mc:Fallback xmlns=""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98" objId="3"/>
        <p14:stopEvt time="262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B5BED0-4A6F-4338-993B-47335202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53C94-200A-43EB-84A4-A9152B6D071A}"/>
              </a:ext>
            </a:extLst>
          </p:cNvPr>
          <p:cNvSpPr txBox="1"/>
          <p:nvPr/>
        </p:nvSpPr>
        <p:spPr>
          <a:xfrm>
            <a:off x="3856384" y="167573"/>
            <a:ext cx="534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TẬP GẤP MÁY BAY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A1AC9-1E3D-453A-8FCE-39107BD506D8}"/>
              </a:ext>
            </a:extLst>
          </p:cNvPr>
          <p:cNvSpPr/>
          <p:nvPr/>
        </p:nvSpPr>
        <p:spPr>
          <a:xfrm>
            <a:off x="1219556" y="5281148"/>
            <a:ext cx="3706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Tập gấp máy bay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C81696-7B52-4DA6-9DCC-BE1B39179870}"/>
              </a:ext>
            </a:extLst>
          </p:cNvPr>
          <p:cNvSpPr/>
          <p:nvPr/>
        </p:nvSpPr>
        <p:spPr>
          <a:xfrm>
            <a:off x="675862" y="1820013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vi-VN" sz="4800" b="1">
              <a:solidFill>
                <a:srgbClr val="FFFFC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4F397D-05AF-460E-A10B-75B9C1CD833E}"/>
              </a:ext>
            </a:extLst>
          </p:cNvPr>
          <p:cNvSpPr/>
          <p:nvPr/>
        </p:nvSpPr>
        <p:spPr>
          <a:xfrm>
            <a:off x="1226004" y="5892602"/>
            <a:ext cx="4126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hai cánh nhỏ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DAFDF5-B6CC-476D-8084-A50049297AF2}"/>
              </a:ext>
            </a:extLst>
          </p:cNvPr>
          <p:cNvSpPr/>
          <p:nvPr/>
        </p:nvSpPr>
        <p:spPr>
          <a:xfrm>
            <a:off x="6318953" y="5281148"/>
            <a:ext cx="372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Vẽ ngôi sao vàng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64F16-B2B1-47C6-A52C-F541B6C739F1}"/>
              </a:ext>
            </a:extLst>
          </p:cNvPr>
          <p:cNvSpPr/>
          <p:nvPr/>
        </p:nvSpPr>
        <p:spPr>
          <a:xfrm>
            <a:off x="6318953" y="5892602"/>
            <a:ext cx="3383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Trên nền cờ đỏ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7398F-BBD8-458D-8507-0CA98C40DBB9}"/>
              </a:ext>
            </a:extLst>
          </p:cNvPr>
          <p:cNvSpPr txBox="1"/>
          <p:nvPr/>
        </p:nvSpPr>
        <p:spPr>
          <a:xfrm>
            <a:off x="7921212" y="217269"/>
            <a:ext cx="272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Bell MT" panose="02020503060305020303" pitchFamily="18" charset="0"/>
              </a:rPr>
              <a:t>(Lê Bính) </a:t>
            </a:r>
            <a:endParaRPr lang="vi-VN" sz="32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160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0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8"/>
    </mc:Choice>
    <mc:Fallback xmlns="">
      <p:transition spd="slow" advTm="1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/>
      <p:bldP spid="6" grpId="0"/>
    </p:bldLst>
  </p:timing>
  <p:extLst mod="1">
    <p:ext uri="{E180D4A7-C9FB-4DFB-919C-405C955672EB}">
      <p14:showEvtLst xmlns:p14="http://schemas.microsoft.com/office/powerpoint/2010/main">
        <p14:playEvt time="113" objId="5"/>
        <p14:stopEvt time="1337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F805-81A7-4E42-8F51-26B89580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E5636-2FBE-423E-A473-25D7E121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DECF9-6673-44C3-80CD-4A1C720A958E}"/>
              </a:ext>
            </a:extLst>
          </p:cNvPr>
          <p:cNvSpPr/>
          <p:nvPr/>
        </p:nvSpPr>
        <p:spPr>
          <a:xfrm>
            <a:off x="2960516" y="5396834"/>
            <a:ext cx="4246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Phóng lên ngọn gió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56994-6BF5-442A-8285-04315515B665}"/>
              </a:ext>
            </a:extLst>
          </p:cNvPr>
          <p:cNvSpPr/>
          <p:nvPr/>
        </p:nvSpPr>
        <p:spPr>
          <a:xfrm>
            <a:off x="2886284" y="59969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L</a:t>
            </a:r>
            <a:r>
              <a:rPr lang="vi-VN" sz="4000" b="1">
                <a:solidFill>
                  <a:srgbClr val="FFFF00"/>
                </a:solidFill>
              </a:rPr>
              <a:t>ượn quanh sân nhà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1"/>
    </mc:Choice>
    <mc:Fallback xmlns="">
      <p:transition spd="slow" advTm="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  <p:extLst mod="1">
    <p:ext uri="{E180D4A7-C9FB-4DFB-919C-405C955672EB}">
      <p14:showEvtLst xmlns:p14="http://schemas.microsoft.com/office/powerpoint/2010/main">
        <p14:playEvt time="138" objId="4"/>
        <p14:stopEvt time="46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2FCB-B057-430D-A9F0-B5AF76F0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F609FF-7538-4E27-AA76-B016B45DE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47164-E953-442F-9F18-851B818C7CC3}"/>
              </a:ext>
            </a:extLst>
          </p:cNvPr>
          <p:cNvSpPr/>
          <p:nvPr/>
        </p:nvSpPr>
        <p:spPr>
          <a:xfrm>
            <a:off x="549911" y="5290816"/>
            <a:ext cx="3636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ông bà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46780-E60C-4512-B301-CEAE05FC17DD}"/>
              </a:ext>
            </a:extLst>
          </p:cNvPr>
          <p:cNvSpPr/>
          <p:nvPr/>
        </p:nvSpPr>
        <p:spPr>
          <a:xfrm>
            <a:off x="598802" y="5998702"/>
            <a:ext cx="3539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bố mẹ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A2460-290B-4B39-BC00-CF6EB8700D1E}"/>
              </a:ext>
            </a:extLst>
          </p:cNvPr>
          <p:cNvSpPr/>
          <p:nvPr/>
        </p:nvSpPr>
        <p:spPr>
          <a:xfrm>
            <a:off x="4912872" y="5370236"/>
            <a:ext cx="3987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đôi cánh bé 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FD7C2-2EB8-451E-B30A-F659F79BBF06}"/>
              </a:ext>
            </a:extLst>
          </p:cNvPr>
          <p:cNvSpPr/>
          <p:nvPr/>
        </p:nvSpPr>
        <p:spPr>
          <a:xfrm>
            <a:off x="4912872" y="5998702"/>
            <a:ext cx="4126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Khoảng trời bao la</a:t>
            </a:r>
            <a:endParaRPr lang="vi-VN" sz="4000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"/>
    </mc:Choice>
    <mc:Fallback xmlns="">
      <p:transition spd="slow" advTm="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71" objId="6"/>
        <p14:stopEvt time="856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77A9D-2F3C-4053-B98F-33D28583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9B752-A829-4E52-A441-728C64848F05}"/>
              </a:ext>
            </a:extLst>
          </p:cNvPr>
          <p:cNvSpPr txBox="1"/>
          <p:nvPr/>
        </p:nvSpPr>
        <p:spPr>
          <a:xfrm>
            <a:off x="2367253" y="2607366"/>
            <a:ext cx="6135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Bài thơ nói về điều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0F28E4-15A3-467C-AED8-BE74DFC1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1724">
            <a:off x="7589392" y="435800"/>
            <a:ext cx="3468765" cy="3292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-68028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4"/>
    </mc:Choice>
    <mc:Fallback xmlns="">
      <p:transition spd="slow" advTm="3142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0" objId="2"/>
        <p14:stopEvt time="2951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7E84-C58D-4D72-B518-0151A065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420B78-605F-41D0-96C2-86403D3B4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663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145C0-8368-4CDF-A576-3C53B0D1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89" y="1690688"/>
            <a:ext cx="6693988" cy="4487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59D888-DC1F-4AD4-B72C-9DE5BDF765E0}"/>
              </a:ext>
            </a:extLst>
          </p:cNvPr>
          <p:cNvSpPr/>
          <p:nvPr/>
        </p:nvSpPr>
        <p:spPr>
          <a:xfrm>
            <a:off x="2637182" y="45663"/>
            <a:ext cx="775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Trong bài th</a:t>
            </a:r>
            <a:r>
              <a:rPr lang="vi-VN" sz="4000">
                <a:solidFill>
                  <a:srgbClr val="FF0000"/>
                </a:solidFill>
              </a:rPr>
              <a:t>ơ</a:t>
            </a:r>
            <a:r>
              <a:rPr lang="en-US" sz="4000">
                <a:solidFill>
                  <a:srgbClr val="FF0000"/>
                </a:solidFill>
              </a:rPr>
              <a:t> bạn nhỏ đang làm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B4CF0-DA04-4372-8041-D4C119FC3BFE}"/>
              </a:ext>
            </a:extLst>
          </p:cNvPr>
          <p:cNvSpPr/>
          <p:nvPr/>
        </p:nvSpPr>
        <p:spPr>
          <a:xfrm>
            <a:off x="2637182" y="673964"/>
            <a:ext cx="736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Trên nền cờ đỏ bạn nhỏ đã vẽ gì? 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F458D-9CA0-422C-BA31-5C6F2B894AA4}"/>
              </a:ext>
            </a:extLst>
          </p:cNvPr>
          <p:cNvSpPr/>
          <p:nvPr/>
        </p:nvSpPr>
        <p:spPr>
          <a:xfrm>
            <a:off x="1416937" y="2119909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24C49-506A-4E3D-8215-8448CE23C104}"/>
              </a:ext>
            </a:extLst>
          </p:cNvPr>
          <p:cNvSpPr/>
          <p:nvPr/>
        </p:nvSpPr>
        <p:spPr>
          <a:xfrm>
            <a:off x="1449106" y="27046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3BFDF-BA98-447E-8AC5-DA35732A9D5F}"/>
              </a:ext>
            </a:extLst>
          </p:cNvPr>
          <p:cNvSpPr/>
          <p:nvPr/>
        </p:nvSpPr>
        <p:spPr>
          <a:xfrm>
            <a:off x="1449106" y="3276154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0C6A94-0EB6-40A9-8660-B75266F0AE1C}"/>
              </a:ext>
            </a:extLst>
          </p:cNvPr>
          <p:cNvSpPr/>
          <p:nvPr/>
        </p:nvSpPr>
        <p:spPr>
          <a:xfrm>
            <a:off x="1461359" y="38476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940" y="0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1.9|1.7|2.1|2.2|2.3|2|2.3|2.3|2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2.3|2.2|2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|2.2|2.3|2.4|2.4|2.4|2.3|2.3|2.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297</Words>
  <Application>Microsoft Office PowerPoint</Application>
  <PresentationFormat>Widescreen</PresentationFormat>
  <Paragraphs>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Bell MT</vt:lpstr>
      <vt:lpstr>Brush Script 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51</cp:revision>
  <dcterms:created xsi:type="dcterms:W3CDTF">2022-03-07T13:27:08Z</dcterms:created>
  <dcterms:modified xsi:type="dcterms:W3CDTF">2023-07-22T02:49:00Z</dcterms:modified>
</cp:coreProperties>
</file>