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9" r:id="rId3"/>
    <p:sldId id="257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NUL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ung viền mầm non vector [share] | đặt may áo thun đồng ph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90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2706" y="2815202"/>
            <a:ext cx="5681512" cy="198539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en-US" sz="4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5555" y="110332"/>
            <a:ext cx="5101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QUẬN LONG BIÊN</a:t>
            </a:r>
          </a:p>
          <a:p>
            <a:pPr algn="ctr" defTabSz="685800">
              <a:defRPr/>
            </a:pPr>
            <a:r>
              <a:rPr lang="en-US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</a:t>
            </a:r>
            <a:endParaRPr lang="en-US" sz="20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2187" y="3600270"/>
            <a:ext cx="613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hình tròn, hình tam giác</a:t>
            </a:r>
          </a:p>
          <a:p>
            <a:pPr defTabSz="685800"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endParaRPr lang="en-US" sz="24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</a:t>
            </a: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2646" y="6535802"/>
            <a:ext cx="2615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2022- 2023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733" y="1155579"/>
            <a:ext cx="1042467" cy="105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1905000"/>
            <a:ext cx="32766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1752600"/>
            <a:ext cx="3244273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2837" y="2667000"/>
            <a:ext cx="33528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2500" y="2743200"/>
            <a:ext cx="3581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3733800"/>
            <a:ext cx="3204439" cy="2971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354" y="647700"/>
            <a:ext cx="3046845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9178" y="3733800"/>
            <a:ext cx="31242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9443" y="423574"/>
            <a:ext cx="2970645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495800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399" y="2324100"/>
            <a:ext cx="31242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61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hihf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7" y="2286000"/>
            <a:ext cx="609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khỏe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ngoan</a:t>
            </a:r>
            <a:endParaRPr lang="en-US" sz="4400" b="1" dirty="0" smtClean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371600"/>
            <a:ext cx="6858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 YÊU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nhận biết và gọi đúng tên hình tam giác, hình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Phát tri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ngôn ngữ cho trẻ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371600"/>
            <a:ext cx="6172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cô: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Máy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tính, máy chiếu, Powerpoint nhận biết phân biệt hình tròn, hình tam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Sa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bàn nhà của bạn Misa có ngôi nhà có cửa hình tròn, cửa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Nhạc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theo chủ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điểm.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2.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trẻ: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Rổ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đồ dùng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: Lô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tô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hình tam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giác (màu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vàng)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, hình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tròn (màu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đỏ)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con đường hẹp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. Bảng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760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Thu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à củ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140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438400" y="1066800"/>
            <a:ext cx="4267200" cy="449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1066800"/>
            <a:ext cx="4267200" cy="44958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4648200" cy="42672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367645" y="846138"/>
            <a:ext cx="2389910" cy="43216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57400" y="5167744"/>
            <a:ext cx="4700155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05445" y="846138"/>
            <a:ext cx="2376055" cy="43216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905000"/>
            <a:ext cx="3200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1752600"/>
            <a:ext cx="3015673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427</Words>
  <Application>Microsoft Office PowerPoint</Application>
  <PresentationFormat>On-screen Show (4:3)</PresentationFormat>
  <Paragraphs>44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KHANH PRO</cp:lastModifiedBy>
  <cp:revision>15</cp:revision>
  <dcterms:created xsi:type="dcterms:W3CDTF">2017-11-03T07:56:43Z</dcterms:created>
  <dcterms:modified xsi:type="dcterms:W3CDTF">2023-07-04T14:12:40Z</dcterms:modified>
</cp:coreProperties>
</file>