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9" r:id="rId2"/>
    <p:sldId id="259" r:id="rId3"/>
    <p:sldId id="260" r:id="rId4"/>
    <p:sldId id="261" r:id="rId5"/>
    <p:sldId id="262" r:id="rId6"/>
    <p:sldId id="263" r:id="rId7"/>
    <p:sldId id="264" r:id="rId8"/>
    <p:sldId id="273" r:id="rId9"/>
    <p:sldId id="265" r:id="rId10"/>
    <p:sldId id="272" r:id="rId11"/>
    <p:sldId id="271" r:id="rId12"/>
    <p:sldId id="270" r:id="rId13"/>
    <p:sldId id="277" r:id="rId14"/>
    <p:sldId id="274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D11FB"/>
    <a:srgbClr val="CC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596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98BBF3-41FF-45AA-B748-A8592CE0508A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DA9FCB-9FF5-4AD8-85C7-AE9557A02F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984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0135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65617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978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114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477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701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645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288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375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181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D7F533-90FC-4150-8C7D-43855B854D11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9806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D7F533-90FC-4150-8C7D-43855B854D11}" type="datetimeFigureOut">
              <a:rPr lang="en-US" smtClean="0"/>
              <a:t>7/9/2023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1D814-3E92-4ADB-945E-758DEE99DC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02998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5" Type="http://schemas.openxmlformats.org/officeDocument/2006/relationships/audio" Target="NUL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3726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731244" y="2629117"/>
            <a:ext cx="5681512" cy="1985397"/>
          </a:xfrm>
          <a:prstGeom prst="rect">
            <a:avLst/>
          </a:prstGeom>
          <a:noFill/>
        </p:spPr>
        <p:txBody>
          <a:bodyPr spcFirstLastPara="1" wrap="none" lIns="68580" tIns="34290" rIns="68580" bIns="34290" numCol="1">
            <a:prstTxWarp prst="textArchUp">
              <a:avLst/>
            </a:prstTxWarp>
            <a:spAutoFit/>
          </a:bodyPr>
          <a:lstStyle/>
          <a:p>
            <a:pPr algn="ctr" defTabSz="685800">
              <a:defRPr/>
            </a:pPr>
            <a:r>
              <a:rPr lang="en-US" sz="44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LÀM QUEN VỚI TOÁN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85555" y="110332"/>
            <a:ext cx="51728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>
              <a:defRPr/>
            </a:pPr>
            <a:r>
              <a:rPr lang="en-US" sz="2000" b="1" dirty="0" smtClean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QUẬN </a:t>
            </a:r>
            <a:r>
              <a:rPr lang="en-US" sz="20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LONG BIÊN</a:t>
            </a:r>
          </a:p>
          <a:p>
            <a:pPr algn="ctr" defTabSz="685800">
              <a:defRPr/>
            </a:pPr>
            <a:r>
              <a:rPr lang="en-US" sz="2000" b="1" dirty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</a:t>
            </a:r>
            <a:r>
              <a:rPr lang="en-US" sz="2000" b="1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NON </a:t>
            </a:r>
            <a:r>
              <a:rPr lang="en-US" sz="2000" b="1" smtClean="0">
                <a:solidFill>
                  <a:srgbClr val="00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BAN MAI XANH</a:t>
            </a:r>
            <a:endParaRPr lang="en-US" sz="2000" b="1" dirty="0">
              <a:solidFill>
                <a:srgbClr val="00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34492" y="4014350"/>
            <a:ext cx="61355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685800">
              <a:defRPr/>
            </a:pP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tài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tròn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3-4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defTabSz="685800">
              <a:defRPr/>
            </a:pP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24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24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Lương thị Đào</a:t>
            </a:r>
            <a:endParaRPr 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1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4087" y="550973"/>
            <a:ext cx="2155825" cy="195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6107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  <p:sndAc>
          <p:stSnd>
            <p:snd r:embed="rId2" name="chimes.wav"/>
          </p:stSnd>
        </p:sndAc>
      </p:transition>
    </mc:Choice>
    <mc:Fallback xmlns="">
      <p:transition spd="slow">
        <p:blinds dir="vert"/>
        <p:sndAc>
          <p:stSnd>
            <p:snd r:embed="rId5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 tmFilter="0,0; .5, 1; 1, 1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229178" y="3733800"/>
            <a:ext cx="31242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049443" y="423574"/>
            <a:ext cx="2970645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>
            <a:off x="5563755" y="2438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489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Isosceles Triangle 4"/>
          <p:cNvSpPr/>
          <p:nvPr/>
        </p:nvSpPr>
        <p:spPr>
          <a:xfrm>
            <a:off x="4495800" y="2438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914399" y="2324100"/>
            <a:ext cx="3124200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489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xplosion 2 4"/>
          <p:cNvSpPr/>
          <p:nvPr/>
        </p:nvSpPr>
        <p:spPr>
          <a:xfrm rot="1488581">
            <a:off x="994561" y="663629"/>
            <a:ext cx="7182298" cy="6045645"/>
          </a:xfrm>
          <a:prstGeom prst="irregularSeal2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524000" y="2514600"/>
            <a:ext cx="5486400" cy="184665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54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2D11FB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60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6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6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6000" b="1" cap="none" spc="0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cap="none" spc="0" dirty="0" err="1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solidFill>
                  <a:srgbClr val="CC0066"/>
                </a:soli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bé</a:t>
            </a:r>
            <a:endParaRPr lang="en-US" sz="6000" b="1" cap="none" spc="0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solidFill>
                <a:srgbClr val="CC0066"/>
              </a:soli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4489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7999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371600" y="1166841"/>
            <a:ext cx="6172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Thử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”</a:t>
            </a:r>
          </a:p>
          <a:p>
            <a:pPr algn="ctr"/>
            <a:endParaRPr lang="en-US" sz="32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 algn="just"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chuẩn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 con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hẹp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nhiệm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sẽ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qua con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hẹp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gắn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285750" indent="-285750" algn="just"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Luật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gắn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nhiều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giành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thắng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14167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1421026" y="2514600"/>
            <a:ext cx="6301947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Chào</a:t>
            </a:r>
            <a:r>
              <a:rPr lang="en-US" sz="3600" b="1" dirty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tạm</a:t>
            </a:r>
            <a:r>
              <a:rPr lang="en-US" sz="3600" b="1" dirty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biệt</a:t>
            </a:r>
            <a:r>
              <a:rPr lang="en-US" sz="3600" b="1" dirty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và</a:t>
            </a:r>
            <a:r>
              <a:rPr lang="en-US" sz="3600" b="1" dirty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hẹn</a:t>
            </a:r>
            <a:r>
              <a:rPr lang="en-US" sz="3600" b="1" dirty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gặp</a:t>
            </a:r>
            <a:r>
              <a:rPr lang="en-US" sz="3600" b="1" dirty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600" b="1" dirty="0" err="1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lại</a:t>
            </a:r>
            <a:r>
              <a:rPr lang="en-US" sz="3600" b="1" dirty="0" smtClean="0">
                <a:ln w="1905"/>
                <a:solidFill>
                  <a:srgbClr val="2D11FB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07460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Oval 5"/>
          <p:cNvSpPr/>
          <p:nvPr/>
        </p:nvSpPr>
        <p:spPr>
          <a:xfrm>
            <a:off x="2438400" y="1066800"/>
            <a:ext cx="4267200" cy="44958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438400" y="1066800"/>
            <a:ext cx="4267200" cy="4495800"/>
          </a:xfrm>
          <a:prstGeom prst="ellipse">
            <a:avLst/>
          </a:prstGeom>
          <a:solidFill>
            <a:srgbClr val="FF0000"/>
          </a:solidFill>
          <a:ln w="76200">
            <a:solidFill>
              <a:srgbClr val="0000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433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Isosceles Triangle 4"/>
          <p:cNvSpPr/>
          <p:nvPr/>
        </p:nvSpPr>
        <p:spPr>
          <a:xfrm>
            <a:off x="2057400" y="900545"/>
            <a:ext cx="4648200" cy="4267200"/>
          </a:xfrm>
          <a:prstGeom prst="triangle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4367645" y="846138"/>
            <a:ext cx="2389910" cy="432160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2057400" y="5167744"/>
            <a:ext cx="4700155" cy="1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2005445" y="846138"/>
            <a:ext cx="2376055" cy="4321607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2045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xplosion 2 4"/>
          <p:cNvSpPr/>
          <p:nvPr/>
        </p:nvSpPr>
        <p:spPr>
          <a:xfrm rot="1488581">
            <a:off x="994561" y="663629"/>
            <a:ext cx="7182298" cy="6045645"/>
          </a:xfrm>
          <a:prstGeom prst="irregularSeal2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447801" y="2590800"/>
            <a:ext cx="5943599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Trò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5400" b="1" cap="none" spc="0" dirty="0" err="1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5400" b="1" cap="none" spc="0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5400" b="1" cap="none" spc="0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5400" b="1" cap="none" spc="0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cap="none" spc="0" dirty="0" err="1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mất</a:t>
            </a:r>
            <a:r>
              <a:rPr lang="en-US" sz="5400" b="1" cap="none" spc="0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endParaRPr lang="en-US" sz="5400" b="1" cap="none" spc="0" dirty="0">
              <a:ln w="11430"/>
              <a:solidFill>
                <a:srgbClr val="00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990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" presetID="3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3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5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6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1066800" y="1905000"/>
            <a:ext cx="3200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061526" y="1752600"/>
            <a:ext cx="3015673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24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990600" y="1905000"/>
            <a:ext cx="32766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061526" y="1752600"/>
            <a:ext cx="3244273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556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872837" y="2667000"/>
            <a:ext cx="33528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5029200" y="533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395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952500" y="2743200"/>
            <a:ext cx="3581400" cy="31242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sosceles Triangle 5"/>
          <p:cNvSpPr/>
          <p:nvPr/>
        </p:nvSpPr>
        <p:spPr>
          <a:xfrm>
            <a:off x="5029200" y="533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948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C:\Users\Administrato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/>
          <p:cNvSpPr/>
          <p:nvPr/>
        </p:nvSpPr>
        <p:spPr>
          <a:xfrm>
            <a:off x="152400" y="3733800"/>
            <a:ext cx="3204439" cy="2971800"/>
          </a:xfrm>
          <a:prstGeom prst="rect">
            <a:avLst/>
          </a:prstGeom>
          <a:solidFill>
            <a:srgbClr val="2D11FB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Isosceles Triangle 6"/>
          <p:cNvSpPr/>
          <p:nvPr/>
        </p:nvSpPr>
        <p:spPr>
          <a:xfrm>
            <a:off x="5563755" y="2438400"/>
            <a:ext cx="3276600" cy="3124200"/>
          </a:xfrm>
          <a:prstGeom prst="triangl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125354" y="647700"/>
            <a:ext cx="3046845" cy="335280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587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5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139</Words>
  <Application>Microsoft Office PowerPoint</Application>
  <PresentationFormat>On-screen Show (4:3)</PresentationFormat>
  <Paragraphs>14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huy_ctn</dc:creator>
  <cp:lastModifiedBy>DELL</cp:lastModifiedBy>
  <cp:revision>19</cp:revision>
  <dcterms:created xsi:type="dcterms:W3CDTF">2017-11-03T07:56:43Z</dcterms:created>
  <dcterms:modified xsi:type="dcterms:W3CDTF">2023-07-09T08:55:25Z</dcterms:modified>
</cp:coreProperties>
</file>