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63" r:id="rId4"/>
    <p:sldId id="264" r:id="rId5"/>
    <p:sldId id="265" r:id="rId6"/>
    <p:sldId id="266" r:id="rId7"/>
    <p:sldId id="261" r:id="rId8"/>
    <p:sldId id="258" r:id="rId9"/>
    <p:sldId id="267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4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B69C-2B1C-4579-8654-48659CACD90A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B6C3-511C-48A6-8BA0-7856E8531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B69C-2B1C-4579-8654-48659CACD90A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B6C3-511C-48A6-8BA0-7856E8531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B69C-2B1C-4579-8654-48659CACD90A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B6C3-511C-48A6-8BA0-7856E8531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B69C-2B1C-4579-8654-48659CACD90A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B6C3-511C-48A6-8BA0-7856E8531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B69C-2B1C-4579-8654-48659CACD90A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B6C3-511C-48A6-8BA0-7856E8531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B69C-2B1C-4579-8654-48659CACD90A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B6C3-511C-48A6-8BA0-7856E8531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B69C-2B1C-4579-8654-48659CACD90A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B6C3-511C-48A6-8BA0-7856E8531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B69C-2B1C-4579-8654-48659CACD90A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B6C3-511C-48A6-8BA0-7856E8531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B69C-2B1C-4579-8654-48659CACD90A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B6C3-511C-48A6-8BA0-7856E8531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B69C-2B1C-4579-8654-48659CACD90A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B6C3-511C-48A6-8BA0-7856E8531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B69C-2B1C-4579-8654-48659CACD90A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B6C3-511C-48A6-8BA0-7856E8531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9B69C-2B1C-4579-8654-48659CACD90A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0B6C3-511C-48A6-8BA0-7856E85318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21970-FB54-4D59-8924-E0527993EB43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br>
              <a:rPr lang="en-US" sz="4000">
                <a:solidFill>
                  <a:schemeClr val="tx2"/>
                </a:solidFill>
                <a:latin typeface="Arial Black" pitchFamily="34" charset="0"/>
              </a:rPr>
            </a:br>
            <a:endParaRPr lang="en-US" sz="40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052" name="WordArt 11"/>
          <p:cNvSpPr>
            <a:spLocks noChangeArrowheads="1" noChangeShapeType="1" noTextEdit="1"/>
          </p:cNvSpPr>
          <p:nvPr/>
        </p:nvSpPr>
        <p:spPr bwMode="auto">
          <a:xfrm>
            <a:off x="1447800" y="3135313"/>
            <a:ext cx="65532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LÀM QUEN VĂN HỌC</a:t>
            </a:r>
          </a:p>
          <a:p>
            <a:pPr algn="ctr"/>
            <a:r>
              <a:rPr lang="vi-VN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Đề tài: T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ruyện</a:t>
            </a:r>
            <a:r>
              <a:rPr lang="vi-VN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“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Cóc</a:t>
            </a:r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gọi</a:t>
            </a:r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trời</a:t>
            </a:r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mưa</a:t>
            </a:r>
            <a:r>
              <a:rPr lang="vi-VN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”</a:t>
            </a:r>
          </a:p>
          <a:p>
            <a:pPr algn="ctr"/>
            <a:r>
              <a:rPr lang="vi-VN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Lứa tuổi: 24 – 36 tháng</a:t>
            </a:r>
          </a:p>
          <a:p>
            <a:pPr algn="ctr"/>
            <a:r>
              <a:rPr lang="vi-VN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 viên: 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Nguyễn</a:t>
            </a:r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Thị</a:t>
            </a:r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Hòa</a:t>
            </a:r>
            <a:endParaRPr lang="en-US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53" name="WordArt 16"/>
          <p:cNvSpPr>
            <a:spLocks noChangeArrowheads="1" noChangeShapeType="1" noTextEdit="1"/>
          </p:cNvSpPr>
          <p:nvPr/>
        </p:nvSpPr>
        <p:spPr bwMode="auto">
          <a:xfrm>
            <a:off x="15544800" y="2362200"/>
            <a:ext cx="2667000" cy="228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b="1" kern="10">
                <a:ln w="9525" cap="rnd">
                  <a:solidFill>
                    <a:srgbClr val="CC99FF"/>
                  </a:solidFill>
                  <a:prstDash val="sysDot"/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Ủy Ban Nhân Dân Quận Bắc Từ Liêm</a:t>
            </a:r>
          </a:p>
          <a:p>
            <a:pPr algn="ctr"/>
            <a:r>
              <a:rPr lang="vi-VN" sz="3600" b="1" kern="10">
                <a:ln w="9525" cap="rnd">
                  <a:solidFill>
                    <a:srgbClr val="CC99FF"/>
                  </a:solidFill>
                  <a:prstDash val="sysDot"/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Trường mầm Non Xuân tảo </a:t>
            </a:r>
            <a:endParaRPr lang="en-US" sz="3600" b="1" kern="10">
              <a:ln w="9525" cap="rnd">
                <a:solidFill>
                  <a:srgbClr val="CC99FF"/>
                </a:solidFill>
                <a:prstDash val="sysDot"/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054" name="Picture 8" descr="BAR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4008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Bloemen08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800600"/>
            <a:ext cx="1143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7" descr="Bloemen08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724400"/>
            <a:ext cx="1066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1064982z6po9vz2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540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9" descr="1064982z6po9vz2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34400" y="0"/>
            <a:ext cx="45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258763"/>
            <a:ext cx="78486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PHÒNG GIÁO DỤC VÀ ĐÀO TẠO QUẬN LONG BIÊN</a:t>
            </a:r>
          </a:p>
          <a:p>
            <a:pPr algn="ctr" eaLnBrk="1" hangingPunct="1">
              <a:defRPr/>
            </a:pPr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TRƯỜNG MẦM NON BAN MAI XANH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F7B9B372-C44D-74F1-B1F4-09D3843A4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1244600"/>
            <a:ext cx="215582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370620"/>
      </p:ext>
    </p:extLst>
  </p:cSld>
  <p:clrMapOvr>
    <a:masterClrMapping/>
  </p:clrMapOvr>
  <p:transition spd="slow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436CC-EACD-4B92-B5D7-9AE59616CB0F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65541" name="Picture 5" descr="AY18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5542" name="WordArt 6"/>
          <p:cNvSpPr>
            <a:spLocks noChangeArrowheads="1" noChangeShapeType="1" noTextEdit="1"/>
          </p:cNvSpPr>
          <p:nvPr/>
        </p:nvSpPr>
        <p:spPr bwMode="auto">
          <a:xfrm>
            <a:off x="381000" y="1371600"/>
            <a:ext cx="8458200" cy="1981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Chân thành cảm ơn các cô giáo </a:t>
            </a:r>
            <a:endParaRPr lang="en-US" sz="3600" b="1" kern="1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5543" name="WordArt 7"/>
          <p:cNvSpPr>
            <a:spLocks noChangeArrowheads="1" noChangeShapeType="1" noTextEdit="1"/>
          </p:cNvSpPr>
          <p:nvPr/>
        </p:nvSpPr>
        <p:spPr bwMode="auto">
          <a:xfrm>
            <a:off x="533400" y="4346575"/>
            <a:ext cx="8153400" cy="18256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Chúc các con chăm ngoan học giỏi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93190" name="Picture 6" descr="Firewr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Firewr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29000"/>
            <a:ext cx="14478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Firewr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4478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Firewr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6738"/>
            <a:ext cx="1447800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irewr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646738"/>
            <a:ext cx="1447800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45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 animBg="1"/>
      <p:bldP spid="65542" grpId="1" animBg="1"/>
      <p:bldP spid="655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9" name="Picture 11" descr="http://1.bp.blogspot.com/-7Xx4n1sBbjM/TiZcNYaI8nI/AAAAAAAAA3A/w_tMK79oge0/s1600/IMG_34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819400"/>
            <a:ext cx="9143999" cy="7993063"/>
          </a:xfrm>
          <a:prstGeom prst="rect">
            <a:avLst/>
          </a:prstGeom>
          <a:noFill/>
        </p:spPr>
      </p:pic>
      <p:pic>
        <p:nvPicPr>
          <p:cNvPr id="2061" name="Picture 13" descr="http://image.qdnd.vn/Upload/xuandung/2013/3/14/5661027920130314175824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76800"/>
            <a:ext cx="9144000" cy="2133600"/>
          </a:xfrm>
          <a:prstGeom prst="rect">
            <a:avLst/>
          </a:prstGeom>
          <a:noFill/>
        </p:spPr>
      </p:pic>
      <p:pic>
        <p:nvPicPr>
          <p:cNvPr id="17" name="Picture 6" descr="SONNE0000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-762000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9" name="Picture 11" descr="http://1.bp.blogspot.com/-7Xx4n1sBbjM/TiZcNYaI8nI/AAAAAAAAA3A/w_tMK79oge0/s1600/IMG_34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819400"/>
            <a:ext cx="9143999" cy="7993063"/>
          </a:xfrm>
          <a:prstGeom prst="rect">
            <a:avLst/>
          </a:prstGeom>
          <a:noFill/>
        </p:spPr>
      </p:pic>
      <p:pic>
        <p:nvPicPr>
          <p:cNvPr id="2061" name="Picture 13" descr="http://image.qdnd.vn/Upload/xuandung/2013/3/14/5661027920130314175824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76800"/>
            <a:ext cx="9144000" cy="2133600"/>
          </a:xfrm>
          <a:prstGeom prst="rect">
            <a:avLst/>
          </a:prstGeom>
          <a:noFill/>
        </p:spPr>
      </p:pic>
      <p:pic>
        <p:nvPicPr>
          <p:cNvPr id="17" name="Picture 6" descr="SONNE0000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-762000"/>
            <a:ext cx="2209800" cy="2209800"/>
          </a:xfrm>
          <a:prstGeom prst="rect">
            <a:avLst/>
          </a:prstGeom>
          <a:noFill/>
        </p:spPr>
      </p:pic>
      <p:pic>
        <p:nvPicPr>
          <p:cNvPr id="11" name="Picture 19" descr="Tweety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048000" y="3429001"/>
            <a:ext cx="3429000" cy="3429000"/>
          </a:xfrm>
          <a:prstGeom prst="rect">
            <a:avLst/>
          </a:prstGeom>
          <a:noFill/>
        </p:spPr>
      </p:pic>
      <p:pic>
        <p:nvPicPr>
          <p:cNvPr id="21509" name="Picture 5" descr="D:\hình động\poussin0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3657600"/>
            <a:ext cx="6400800" cy="349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9" name="Picture 11" descr="http://1.bp.blogspot.com/-7Xx4n1sBbjM/TiZcNYaI8nI/AAAAAAAAA3A/w_tMK79oge0/s1600/IMG_34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819400"/>
            <a:ext cx="9143999" cy="7993063"/>
          </a:xfrm>
          <a:prstGeom prst="rect">
            <a:avLst/>
          </a:prstGeom>
          <a:noFill/>
        </p:spPr>
      </p:pic>
      <p:pic>
        <p:nvPicPr>
          <p:cNvPr id="2061" name="Picture 13" descr="http://image.qdnd.vn/Upload/xuandung/2013/3/14/5661027920130314175824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76800"/>
            <a:ext cx="9144000" cy="2133600"/>
          </a:xfrm>
          <a:prstGeom prst="rect">
            <a:avLst/>
          </a:prstGeom>
          <a:noFill/>
        </p:spPr>
      </p:pic>
      <p:pic>
        <p:nvPicPr>
          <p:cNvPr id="17" name="Picture 6" descr="SONNE0000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-762000"/>
            <a:ext cx="2209800" cy="2209800"/>
          </a:xfrm>
          <a:prstGeom prst="rect">
            <a:avLst/>
          </a:prstGeom>
          <a:noFill/>
        </p:spPr>
      </p:pic>
      <p:pic>
        <p:nvPicPr>
          <p:cNvPr id="18" name="Picture 2" descr="!dfrog_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4038600"/>
            <a:ext cx="47244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97536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762125"/>
            <a:ext cx="46482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!dfrog_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505200"/>
            <a:ext cx="4724400" cy="3200400"/>
          </a:xfrm>
          <a:prstGeom prst="rect">
            <a:avLst/>
          </a:prstGeom>
          <a:noFill/>
        </p:spPr>
      </p:pic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0" y="304800"/>
            <a:ext cx="4724400" cy="1905000"/>
            <a:chOff x="336" y="624"/>
            <a:chExt cx="3024" cy="1200"/>
          </a:xfrm>
        </p:grpSpPr>
        <p:pic>
          <p:nvPicPr>
            <p:cNvPr id="23557" name="Picture 5" descr="sky2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6" y="1020"/>
              <a:ext cx="2256" cy="405"/>
            </a:xfrm>
            <a:prstGeom prst="rect">
              <a:avLst/>
            </a:prstGeom>
            <a:noFill/>
          </p:spPr>
        </p:pic>
        <p:grpSp>
          <p:nvGrpSpPr>
            <p:cNvPr id="23558" name="Group 6"/>
            <p:cNvGrpSpPr>
              <a:grpSpLocks/>
            </p:cNvGrpSpPr>
            <p:nvPr/>
          </p:nvGrpSpPr>
          <p:grpSpPr bwMode="auto">
            <a:xfrm>
              <a:off x="1584" y="624"/>
              <a:ext cx="1776" cy="1200"/>
              <a:chOff x="288" y="144"/>
              <a:chExt cx="1440" cy="384"/>
            </a:xfrm>
          </p:grpSpPr>
          <p:pic>
            <p:nvPicPr>
              <p:cNvPr id="23559" name="Picture 7" descr="sky2[1]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88" y="192"/>
                <a:ext cx="1296" cy="233"/>
              </a:xfrm>
              <a:prstGeom prst="rect">
                <a:avLst/>
              </a:prstGeom>
              <a:noFill/>
            </p:spPr>
          </p:pic>
          <p:sp>
            <p:nvSpPr>
              <p:cNvPr id="23560" name="AutoShape 8"/>
              <p:cNvSpPr>
                <a:spLocks noChangeArrowheads="1"/>
              </p:cNvSpPr>
              <p:nvPr/>
            </p:nvSpPr>
            <p:spPr bwMode="auto">
              <a:xfrm>
                <a:off x="1056" y="192"/>
                <a:ext cx="336" cy="240"/>
              </a:xfrm>
              <a:prstGeom prst="cloudCallout">
                <a:avLst>
                  <a:gd name="adj1" fmla="val -8333"/>
                  <a:gd name="adj2" fmla="val -10833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rect">
                  <a:fillToRect l="50000" t="50000" r="50000" b="50000"/>
                </a:path>
              </a:gradFill>
              <a:ln w="9525">
                <a:pattFill prst="pct50">
                  <a:fgClr>
                    <a:schemeClr val="accent1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561" name="Line 9"/>
              <p:cNvSpPr>
                <a:spLocks noChangeShapeType="1"/>
              </p:cNvSpPr>
              <p:nvPr/>
            </p:nvSpPr>
            <p:spPr bwMode="auto">
              <a:xfrm>
                <a:off x="432" y="144"/>
                <a:ext cx="1296" cy="384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3562" name="Group 10"/>
          <p:cNvGrpSpPr>
            <a:grpSpLocks/>
          </p:cNvGrpSpPr>
          <p:nvPr/>
        </p:nvGrpSpPr>
        <p:grpSpPr bwMode="auto">
          <a:xfrm>
            <a:off x="5257800" y="381000"/>
            <a:ext cx="3200400" cy="838200"/>
            <a:chOff x="336" y="624"/>
            <a:chExt cx="3024" cy="1200"/>
          </a:xfrm>
        </p:grpSpPr>
        <p:pic>
          <p:nvPicPr>
            <p:cNvPr id="23563" name="Picture 11" descr="sky2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6" y="1020"/>
              <a:ext cx="2256" cy="405"/>
            </a:xfrm>
            <a:prstGeom prst="rect">
              <a:avLst/>
            </a:prstGeom>
            <a:noFill/>
          </p:spPr>
        </p:pic>
        <p:grpSp>
          <p:nvGrpSpPr>
            <p:cNvPr id="23564" name="Group 12"/>
            <p:cNvGrpSpPr>
              <a:grpSpLocks/>
            </p:cNvGrpSpPr>
            <p:nvPr/>
          </p:nvGrpSpPr>
          <p:grpSpPr bwMode="auto">
            <a:xfrm>
              <a:off x="1584" y="624"/>
              <a:ext cx="1776" cy="1200"/>
              <a:chOff x="288" y="144"/>
              <a:chExt cx="1440" cy="384"/>
            </a:xfrm>
          </p:grpSpPr>
          <p:pic>
            <p:nvPicPr>
              <p:cNvPr id="23565" name="Picture 13" descr="sky2[1]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88" y="192"/>
                <a:ext cx="1296" cy="233"/>
              </a:xfrm>
              <a:prstGeom prst="rect">
                <a:avLst/>
              </a:prstGeom>
              <a:noFill/>
            </p:spPr>
          </p:pic>
          <p:sp>
            <p:nvSpPr>
              <p:cNvPr id="23566" name="AutoShape 14"/>
              <p:cNvSpPr>
                <a:spLocks noChangeArrowheads="1"/>
              </p:cNvSpPr>
              <p:nvPr/>
            </p:nvSpPr>
            <p:spPr bwMode="auto">
              <a:xfrm>
                <a:off x="1056" y="192"/>
                <a:ext cx="336" cy="240"/>
              </a:xfrm>
              <a:prstGeom prst="cloudCallout">
                <a:avLst>
                  <a:gd name="adj1" fmla="val -8333"/>
                  <a:gd name="adj2" fmla="val -10833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rect">
                  <a:fillToRect l="50000" t="50000" r="50000" b="50000"/>
                </a:path>
              </a:gradFill>
              <a:ln w="9525">
                <a:pattFill prst="pct50">
                  <a:fgClr>
                    <a:schemeClr val="accent1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567" name="Line 15"/>
              <p:cNvSpPr>
                <a:spLocks noChangeShapeType="1"/>
              </p:cNvSpPr>
              <p:nvPr/>
            </p:nvSpPr>
            <p:spPr bwMode="auto">
              <a:xfrm>
                <a:off x="432" y="144"/>
                <a:ext cx="1296" cy="384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3568" name="Group 16"/>
          <p:cNvGrpSpPr>
            <a:grpSpLocks/>
          </p:cNvGrpSpPr>
          <p:nvPr/>
        </p:nvGrpSpPr>
        <p:grpSpPr bwMode="auto">
          <a:xfrm>
            <a:off x="0" y="2743200"/>
            <a:ext cx="3200400" cy="838200"/>
            <a:chOff x="336" y="624"/>
            <a:chExt cx="3024" cy="1200"/>
          </a:xfrm>
        </p:grpSpPr>
        <p:pic>
          <p:nvPicPr>
            <p:cNvPr id="23569" name="Picture 17" descr="sky2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6" y="1020"/>
              <a:ext cx="2256" cy="405"/>
            </a:xfrm>
            <a:prstGeom prst="rect">
              <a:avLst/>
            </a:prstGeom>
            <a:noFill/>
          </p:spPr>
        </p:pic>
        <p:grpSp>
          <p:nvGrpSpPr>
            <p:cNvPr id="23570" name="Group 18"/>
            <p:cNvGrpSpPr>
              <a:grpSpLocks/>
            </p:cNvGrpSpPr>
            <p:nvPr/>
          </p:nvGrpSpPr>
          <p:grpSpPr bwMode="auto">
            <a:xfrm>
              <a:off x="1584" y="624"/>
              <a:ext cx="1776" cy="1200"/>
              <a:chOff x="288" y="144"/>
              <a:chExt cx="1440" cy="384"/>
            </a:xfrm>
          </p:grpSpPr>
          <p:pic>
            <p:nvPicPr>
              <p:cNvPr id="23571" name="Picture 19" descr="sky2[1]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88" y="192"/>
                <a:ext cx="1296" cy="233"/>
              </a:xfrm>
              <a:prstGeom prst="rect">
                <a:avLst/>
              </a:prstGeom>
              <a:noFill/>
            </p:spPr>
          </p:pic>
          <p:sp>
            <p:nvSpPr>
              <p:cNvPr id="23572" name="AutoShape 20"/>
              <p:cNvSpPr>
                <a:spLocks noChangeArrowheads="1"/>
              </p:cNvSpPr>
              <p:nvPr/>
            </p:nvSpPr>
            <p:spPr bwMode="auto">
              <a:xfrm>
                <a:off x="1056" y="192"/>
                <a:ext cx="336" cy="240"/>
              </a:xfrm>
              <a:prstGeom prst="cloudCallout">
                <a:avLst>
                  <a:gd name="adj1" fmla="val -8333"/>
                  <a:gd name="adj2" fmla="val -10833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rect">
                  <a:fillToRect l="50000" t="50000" r="50000" b="50000"/>
                </a:path>
              </a:gradFill>
              <a:ln w="9525">
                <a:pattFill prst="pct50">
                  <a:fgClr>
                    <a:schemeClr val="accent1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573" name="Line 21"/>
              <p:cNvSpPr>
                <a:spLocks noChangeShapeType="1"/>
              </p:cNvSpPr>
              <p:nvPr/>
            </p:nvSpPr>
            <p:spPr bwMode="auto">
              <a:xfrm>
                <a:off x="432" y="144"/>
                <a:ext cx="1296" cy="384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3574" name="Group 22"/>
          <p:cNvGrpSpPr>
            <a:grpSpLocks/>
          </p:cNvGrpSpPr>
          <p:nvPr/>
        </p:nvGrpSpPr>
        <p:grpSpPr bwMode="auto">
          <a:xfrm>
            <a:off x="-457200" y="5791200"/>
            <a:ext cx="3200400" cy="838200"/>
            <a:chOff x="336" y="624"/>
            <a:chExt cx="3024" cy="1200"/>
          </a:xfrm>
        </p:grpSpPr>
        <p:pic>
          <p:nvPicPr>
            <p:cNvPr id="23575" name="Picture 23" descr="sky2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6" y="1020"/>
              <a:ext cx="2256" cy="405"/>
            </a:xfrm>
            <a:prstGeom prst="rect">
              <a:avLst/>
            </a:prstGeom>
            <a:noFill/>
          </p:spPr>
        </p:pic>
        <p:grpSp>
          <p:nvGrpSpPr>
            <p:cNvPr id="23576" name="Group 24"/>
            <p:cNvGrpSpPr>
              <a:grpSpLocks/>
            </p:cNvGrpSpPr>
            <p:nvPr/>
          </p:nvGrpSpPr>
          <p:grpSpPr bwMode="auto">
            <a:xfrm>
              <a:off x="1584" y="624"/>
              <a:ext cx="1776" cy="1200"/>
              <a:chOff x="288" y="144"/>
              <a:chExt cx="1440" cy="384"/>
            </a:xfrm>
          </p:grpSpPr>
          <p:pic>
            <p:nvPicPr>
              <p:cNvPr id="23577" name="Picture 25" descr="sky2[1]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88" y="192"/>
                <a:ext cx="1296" cy="233"/>
              </a:xfrm>
              <a:prstGeom prst="rect">
                <a:avLst/>
              </a:prstGeom>
              <a:noFill/>
            </p:spPr>
          </p:pic>
          <p:sp>
            <p:nvSpPr>
              <p:cNvPr id="23578" name="AutoShape 26"/>
              <p:cNvSpPr>
                <a:spLocks noChangeArrowheads="1"/>
              </p:cNvSpPr>
              <p:nvPr/>
            </p:nvSpPr>
            <p:spPr bwMode="auto">
              <a:xfrm>
                <a:off x="1056" y="192"/>
                <a:ext cx="336" cy="240"/>
              </a:xfrm>
              <a:prstGeom prst="cloudCallout">
                <a:avLst>
                  <a:gd name="adj1" fmla="val -8333"/>
                  <a:gd name="adj2" fmla="val -10833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rect">
                  <a:fillToRect l="50000" t="50000" r="50000" b="50000"/>
                </a:path>
              </a:gradFill>
              <a:ln w="9525">
                <a:pattFill prst="pct50">
                  <a:fgClr>
                    <a:schemeClr val="accent1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579" name="Line 27"/>
              <p:cNvSpPr>
                <a:spLocks noChangeShapeType="1"/>
              </p:cNvSpPr>
              <p:nvPr/>
            </p:nvSpPr>
            <p:spPr bwMode="auto">
              <a:xfrm>
                <a:off x="432" y="144"/>
                <a:ext cx="1296" cy="384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-838200" y="304800"/>
            <a:ext cx="6705600" cy="4191000"/>
            <a:chOff x="336" y="624"/>
            <a:chExt cx="3024" cy="1200"/>
          </a:xfrm>
        </p:grpSpPr>
        <p:pic>
          <p:nvPicPr>
            <p:cNvPr id="24579" name="Picture 3" descr="sky2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6" y="1020"/>
              <a:ext cx="2256" cy="405"/>
            </a:xfrm>
            <a:prstGeom prst="rect">
              <a:avLst/>
            </a:prstGeom>
            <a:noFill/>
          </p:spPr>
        </p:pic>
        <p:grpSp>
          <p:nvGrpSpPr>
            <p:cNvPr id="24580" name="Group 4"/>
            <p:cNvGrpSpPr>
              <a:grpSpLocks/>
            </p:cNvGrpSpPr>
            <p:nvPr/>
          </p:nvGrpSpPr>
          <p:grpSpPr bwMode="auto">
            <a:xfrm>
              <a:off x="1584" y="624"/>
              <a:ext cx="1776" cy="1200"/>
              <a:chOff x="288" y="144"/>
              <a:chExt cx="1440" cy="384"/>
            </a:xfrm>
          </p:grpSpPr>
          <p:pic>
            <p:nvPicPr>
              <p:cNvPr id="24581" name="Picture 5" descr="sky2[1]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8" y="192"/>
                <a:ext cx="1296" cy="233"/>
              </a:xfrm>
              <a:prstGeom prst="rect">
                <a:avLst/>
              </a:prstGeom>
              <a:noFill/>
            </p:spPr>
          </p:pic>
          <p:sp>
            <p:nvSpPr>
              <p:cNvPr id="24582" name="AutoShape 6"/>
              <p:cNvSpPr>
                <a:spLocks noChangeArrowheads="1"/>
              </p:cNvSpPr>
              <p:nvPr/>
            </p:nvSpPr>
            <p:spPr bwMode="auto">
              <a:xfrm>
                <a:off x="1056" y="192"/>
                <a:ext cx="336" cy="240"/>
              </a:xfrm>
              <a:prstGeom prst="cloudCallout">
                <a:avLst>
                  <a:gd name="adj1" fmla="val -8333"/>
                  <a:gd name="adj2" fmla="val -10833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rect">
                  <a:fillToRect l="50000" t="50000" r="50000" b="50000"/>
                </a:path>
              </a:gradFill>
              <a:ln w="9525">
                <a:pattFill prst="pct50">
                  <a:fgClr>
                    <a:schemeClr val="accent1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583" name="Line 7"/>
              <p:cNvSpPr>
                <a:spLocks noChangeShapeType="1"/>
              </p:cNvSpPr>
              <p:nvPr/>
            </p:nvSpPr>
            <p:spPr bwMode="auto">
              <a:xfrm>
                <a:off x="432" y="144"/>
                <a:ext cx="1296" cy="384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24586" name="Picture 10" descr="sunfac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14400"/>
            <a:ext cx="4203700" cy="4114800"/>
          </a:xfrm>
          <a:prstGeom prst="rect">
            <a:avLst/>
          </a:prstGeom>
          <a:noFill/>
        </p:spPr>
      </p:pic>
      <p:pic>
        <p:nvPicPr>
          <p:cNvPr id="13" name="Picture 2" descr="!dfrog_l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85800" y="3667125"/>
            <a:ext cx="3886200" cy="296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5" name="Picture 3" descr="D:\hình động\Picture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82" name="Picture 10" descr="http://phuthotv.vn/uploaded/12/12771_cay_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887730"/>
            <a:ext cx="9372599" cy="4850130"/>
          </a:xfrm>
          <a:prstGeom prst="rect">
            <a:avLst/>
          </a:prstGeom>
          <a:noFill/>
        </p:spPr>
      </p:pic>
      <p:pic>
        <p:nvPicPr>
          <p:cNvPr id="3084" name="Picture 12" descr="http://file.diendanbaclieu.net/hinh/2013/1/thuyet-minh-ve-cay-lua-nuo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1000" y="3886200"/>
            <a:ext cx="9525000" cy="2971800"/>
          </a:xfrm>
          <a:prstGeom prst="rect">
            <a:avLst/>
          </a:prstGeom>
          <a:noFill/>
        </p:spPr>
      </p:pic>
      <p:pic>
        <p:nvPicPr>
          <p:cNvPr id="16" name="Picture 14" descr="http://www.spasupplies.nl/files/content/images/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657600"/>
            <a:ext cx="3810000" cy="3581400"/>
          </a:xfrm>
          <a:prstGeom prst="rect">
            <a:avLst/>
          </a:prstGeom>
          <a:noFill/>
        </p:spPr>
      </p:pic>
      <p:pic>
        <p:nvPicPr>
          <p:cNvPr id="17" name="Picture 19" descr="Tweety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048000" y="3429001"/>
            <a:ext cx="3429000" cy="3429000"/>
          </a:xfrm>
          <a:prstGeom prst="rect">
            <a:avLst/>
          </a:prstGeom>
          <a:noFill/>
        </p:spPr>
      </p:pic>
      <p:pic>
        <p:nvPicPr>
          <p:cNvPr id="18" name="Picture 5" descr="D:\hình động\poussin0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3657600"/>
            <a:ext cx="6400800" cy="349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138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!dfrog_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667125"/>
            <a:ext cx="3886200" cy="296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73</Words>
  <Application>Microsoft Office PowerPoint</Application>
  <PresentationFormat>On-screen Show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HongHa</dc:creator>
  <cp:lastModifiedBy>Mai Ngọc</cp:lastModifiedBy>
  <cp:revision>32</cp:revision>
  <dcterms:created xsi:type="dcterms:W3CDTF">2013-04-10T14:01:48Z</dcterms:created>
  <dcterms:modified xsi:type="dcterms:W3CDTF">2023-06-25T14:25:25Z</dcterms:modified>
</cp:coreProperties>
</file>