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openxmlformats.org/officeDocument/2006/relationships/image" Target="../media/image18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8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4.png"/><Relationship Id="rId7" Type="http://schemas.openxmlformats.org/officeDocument/2006/relationships/image" Target="../media/image4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openxmlformats.org/officeDocument/2006/relationships/image" Target="../media/image18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21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gif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BAN MAI XANH</a:t>
            </a:r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2057400" y="2971800"/>
            <a:ext cx="51054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82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628D4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LÀM QUEN VĂN HỌC</a:t>
            </a:r>
          </a:p>
        </p:txBody>
      </p: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2542146" y="4724400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24 – 36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Anh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9BA05A-E7E2-D91D-2A79-BA64EC4F7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1244600"/>
            <a:ext cx="21558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/>
              <a:t>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902680" imgH="3828240" progId="CorelDRAW.Graphic.13">
                  <p:embed/>
                </p:oleObj>
              </mc:Choice>
              <mc:Fallback>
                <p:oleObj r:id="rId7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387240" imgH="2563560" progId="CorelDRAW.Graphic.13">
                  <p:embed/>
                </p:oleObj>
              </mc:Choice>
              <mc:Fallback>
                <p:oleObj r:id="rId9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Ta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902680" imgH="3828240" progId="CorelDRAW.Graphic.13">
                  <p:embed/>
                </p:oleObj>
              </mc:Choice>
              <mc:Fallback>
                <p:oleObj r:id="rId7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387240" imgH="2563560" progId="CorelDRAW.Graphic.13">
                  <p:embed/>
                </p:oleObj>
              </mc:Choice>
              <mc:Fallback>
                <p:oleObj r:id="rId9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120</Words>
  <Application>Microsoft Office PowerPoint</Application>
  <PresentationFormat>On-screen Show (4:3)</PresentationFormat>
  <Paragraphs>29</Paragraphs>
  <Slides>21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.VnTime</vt:lpstr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 Ngọc</cp:lastModifiedBy>
  <cp:revision>16</cp:revision>
  <dcterms:created xsi:type="dcterms:W3CDTF">2018-10-24T15:09:32Z</dcterms:created>
  <dcterms:modified xsi:type="dcterms:W3CDTF">2023-06-25T14:15:30Z</dcterms:modified>
</cp:coreProperties>
</file>