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6" r:id="rId26"/>
    <p:sldId id="307" r:id="rId27"/>
    <p:sldId id="308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76504"/>
            <a:ext cx="12193057" cy="701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76504"/>
            <a:ext cx="12193057" cy="7011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612" y="3259893"/>
            <a:ext cx="7547502" cy="188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806" y="4778742"/>
            <a:ext cx="5547841" cy="1012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038" y="2073107"/>
            <a:ext cx="1026866" cy="1026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2061" y="1111825"/>
            <a:ext cx="498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  <a:endParaRPr lang="en-US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" y="167281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" y="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" y="13408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" y="121017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8" y="128916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221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4" y="121017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4" y="177892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các bạn ngoan thì cô thế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86" y="107955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24" y="125711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 Cô giáo của con”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7" y="94891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4" y="147143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12" y="290226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4" y="121017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76" y="62978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2" y="121017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179861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 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6901" y="86838"/>
            <a:ext cx="6093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183" y="995486"/>
            <a:ext cx="33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Hà Quang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7" y="118599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485" y="1771089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4701" y="29182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17221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00" y="173268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37" y="20434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        rừng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7763" y="3250955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9926" y="4359353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74" y="1846044"/>
            <a:ext cx="991749" cy="877654"/>
          </a:xfrm>
          <a:prstGeom prst="rect">
            <a:avLst/>
          </a:prstGeom>
        </p:spPr>
      </p:pic>
      <p:pic>
        <p:nvPicPr>
          <p:cNvPr id="14" name="Picture 2" descr="Hai hạt muối | Gx.Tân Hư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3" y="689880"/>
            <a:ext cx="946471" cy="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00" y="107955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21" y="186331"/>
            <a:ext cx="74377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062" y="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3956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497" y="75353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" y="94891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" y="191288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" y="13408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45" y="147142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302</Words>
  <Application>Microsoft Office PowerPoint</Application>
  <PresentationFormat>Widescreen</PresentationFormat>
  <Paragraphs>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24</cp:revision>
  <dcterms:created xsi:type="dcterms:W3CDTF">2021-11-04T12:32:43Z</dcterms:created>
  <dcterms:modified xsi:type="dcterms:W3CDTF">2023-06-24T12:31:33Z</dcterms:modified>
</cp:coreProperties>
</file>