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4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DD52B-C8BD-4666-A003-13F32E857FF4}" type="datetimeFigureOut">
              <a:rPr lang="vi-VN" smtClean="0"/>
              <a:pPr/>
              <a:t>25/06/2023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BF6C5-1C69-43D9-9572-8BB6BDE280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\Desktop\11.mp3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\Desktop\nha%20minh.av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\Desktop\hinhn ảnh\hinh-nen-cay-co-bong-hoa-bu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6" y="0"/>
            <a:ext cx="9274214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4348" y="375032"/>
            <a:ext cx="7858148" cy="450057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ỦY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BAN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NHÂN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DÂN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QUẬN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LONG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BIÊN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TRƯỜNG MẦM NON BAN MAI XANH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4243" y="1741311"/>
            <a:ext cx="6170557" cy="176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tài:NBTN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9" y="3589742"/>
            <a:ext cx="527811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viên:Trần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Uyên</a:t>
            </a:r>
            <a:endParaRPr lang="vi-V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7" y="4500576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/>
              <a:t>Năm</a:t>
            </a:r>
            <a:r>
              <a:rPr lang="en-US" sz="2800" b="1" dirty="0"/>
              <a:t> </a:t>
            </a:r>
            <a:r>
              <a:rPr lang="en-US" sz="2800" b="1" dirty="0" err="1"/>
              <a:t>học</a:t>
            </a:r>
            <a:r>
              <a:rPr lang="en-US" sz="2800" b="1" dirty="0"/>
              <a:t> 2022 - 2023</a:t>
            </a:r>
            <a:endParaRPr lang="vi-VN" sz="2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79E9BE-D2DD-0A24-BA52-9F59C62B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87" y="226844"/>
            <a:ext cx="2155825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4114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2464593"/>
            <a:ext cx="67938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vi-VN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\Desktop\hinhn ảnh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3" y="2143122"/>
            <a:ext cx="708552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mắt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/>
              <a:t>	 </a:t>
            </a:r>
            <a:endParaRPr lang="vi-V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:\Users\Ad\Desktop\hinhn ảnh\5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14414" y="2250279"/>
            <a:ext cx="67853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4661311"/>
            <a:ext cx="376238" cy="282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:\Users\Ad\Desktop\hinhn ảnh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71472" y="1607337"/>
            <a:ext cx="7929586" cy="4661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KẾT THÚC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\Desktop\hinhn ảnh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5" y="535767"/>
            <a:ext cx="5397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nha minh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71502" y="482189"/>
            <a:ext cx="9215502" cy="3887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:\Users\Ad\Desktop\hinhn ảnh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060" cy="5143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1" y="321454"/>
            <a:ext cx="7391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vi-VN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6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5268" cy="514349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642924"/>
            <a:ext cx="362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Quần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áo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mùa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hè</a:t>
            </a:r>
            <a:endParaRPr lang="vi-VN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d\Desktop\day\yve140849160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94"/>
            <a:ext cx="4300626" cy="2931146"/>
          </a:xfrm>
          <a:prstGeom prst="rect">
            <a:avLst/>
          </a:prstGeom>
          <a:noFill/>
        </p:spPr>
      </p:pic>
      <p:pic>
        <p:nvPicPr>
          <p:cNvPr id="1027" name="Picture 3" descr="C:\Users\Ad\Desktop\IMG_05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94"/>
            <a:ext cx="4286280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5"/>
            <a:ext cx="9143999" cy="5142785"/>
          </a:xfrm>
          <a:prstGeom prst="rect">
            <a:avLst/>
          </a:prstGeom>
          <a:noFill/>
        </p:spPr>
      </p:pic>
      <p:pic>
        <p:nvPicPr>
          <p:cNvPr id="7171" name="Picture 3" descr="C:\Users\Ad\Desktop\day\image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32"/>
            <a:ext cx="3571868" cy="2678901"/>
          </a:xfrm>
          <a:prstGeom prst="rect">
            <a:avLst/>
          </a:prstGeom>
          <a:noFill/>
        </p:spPr>
      </p:pic>
      <p:pic>
        <p:nvPicPr>
          <p:cNvPr id="7172" name="Picture 4" descr="C:\Users\Ad\Desktop\day\image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9" y="1660915"/>
            <a:ext cx="2800003" cy="2928951"/>
          </a:xfrm>
          <a:prstGeom prst="rect">
            <a:avLst/>
          </a:prstGeom>
          <a:noFill/>
        </p:spPr>
      </p:pic>
      <p:pic>
        <p:nvPicPr>
          <p:cNvPr id="7173" name="Picture 5" descr="C:\Users\Ad\Desktop\day\á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58" y="1714494"/>
            <a:ext cx="2774630" cy="283966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535767"/>
            <a:ext cx="1265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Ad\Desktop\hinhn ảnh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27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00299" y="642924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714494"/>
            <a:ext cx="4357718" cy="2788259"/>
          </a:xfrm>
          <a:prstGeom prst="rect">
            <a:avLst/>
          </a:prstGeom>
          <a:noFill/>
        </p:spPr>
      </p:pic>
      <p:pic>
        <p:nvPicPr>
          <p:cNvPr id="6147" name="Picture 3" descr="C:\Users\Ad\Desktop\day\h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94"/>
            <a:ext cx="3714752" cy="278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:\Users\Ad\Desktop\hinhn ảnh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783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3" y="1"/>
            <a:ext cx="53270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Documents\Downloads\IMG_05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6602"/>
            <a:ext cx="4349606" cy="2783068"/>
          </a:xfrm>
          <a:prstGeom prst="rect">
            <a:avLst/>
          </a:prstGeom>
          <a:noFill/>
        </p:spPr>
      </p:pic>
      <p:pic>
        <p:nvPicPr>
          <p:cNvPr id="7" name="Picture 2" descr="C:\Users\Ad\Desktop\day\yve14084916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46601"/>
            <a:ext cx="4300626" cy="2931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Picture 2" descr="C:\Users\Ad\Desktop\hinhn ảnh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55783" cy="5143500"/>
          </a:xfrm>
          <a:prstGeom prst="rect">
            <a:avLst/>
          </a:prstGeom>
          <a:noFill/>
        </p:spPr>
      </p:pic>
      <p:pic>
        <p:nvPicPr>
          <p:cNvPr id="5" name="Picture 3" descr="C:\Users\Ad\Desktop\day\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68072"/>
            <a:ext cx="3929090" cy="294681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57224" y="214297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vi-VN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\Desktop\IMG_0542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313" y="1931205"/>
            <a:ext cx="4265612" cy="2619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117</Words>
  <Application>Microsoft Office PowerPoint</Application>
  <PresentationFormat>On-screen Show (16:9)</PresentationFormat>
  <Paragraphs>23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0915166200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Tuan Anh</dc:creator>
  <cp:lastModifiedBy>Mai Ngọc</cp:lastModifiedBy>
  <cp:revision>31</cp:revision>
  <dcterms:created xsi:type="dcterms:W3CDTF">2016-10-02T20:57:27Z</dcterms:created>
  <dcterms:modified xsi:type="dcterms:W3CDTF">2023-06-25T15:15:26Z</dcterms:modified>
</cp:coreProperties>
</file>