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6/24/2023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6/24/2023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6/24/2023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6/24/2023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a:solidFill>
                  <a:srgbClr val="002060"/>
                </a:solidFill>
                <a:latin typeface="Times New Roman" pitchFamily="18" charset="0"/>
                <a:cs typeface="Times New Roman" pitchFamily="18" charset="0"/>
              </a:rPr>
              <a:t>PHÒNG GIÁO DỤC VÀ ĐÀO TẠO QUẬN LONG BIÊN</a:t>
            </a:r>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NON BAN MAI XANH</a:t>
            </a:r>
          </a:p>
        </p:txBody>
      </p:sp>
      <p:sp>
        <p:nvSpPr>
          <p:cNvPr id="3" name="Subtitle 2"/>
          <p:cNvSpPr>
            <a:spLocks noGrp="1"/>
          </p:cNvSpPr>
          <p:nvPr>
            <p:ph type="subTitle" idx="1"/>
          </p:nvPr>
        </p:nvSpPr>
        <p:spPr>
          <a:xfrm>
            <a:off x="1447800" y="3886199"/>
            <a:ext cx="6400800" cy="1770529"/>
          </a:xfrm>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Đặng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Thị</a:t>
            </a:r>
            <a:r>
              <a:rPr lang="en-US" sz="2800" dirty="0">
                <a:solidFill>
                  <a:srgbClr val="C00000"/>
                </a:solidFill>
                <a:latin typeface="Times New Roman" pitchFamily="18" charset="0"/>
                <a:cs typeface="Times New Roman" pitchFamily="18" charset="0"/>
              </a:rPr>
              <a:t> Mai</a:t>
            </a:r>
          </a:p>
          <a:p>
            <a:endParaRPr lang="en-US" dirty="0"/>
          </a:p>
        </p:txBody>
      </p:sp>
      <p:sp>
        <p:nvSpPr>
          <p:cNvPr id="6" name="Rectangle 5"/>
          <p:cNvSpPr/>
          <p:nvPr/>
        </p:nvSpPr>
        <p:spPr>
          <a:xfrm>
            <a:off x="1371600" y="2502187"/>
            <a:ext cx="6858000" cy="646331"/>
          </a:xfrm>
          <a:prstGeom prst="rect">
            <a:avLst/>
          </a:prstGeom>
          <a:noFill/>
        </p:spPr>
        <p:txBody>
          <a:bodyPr wrap="squar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Năm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:2022-2023</a:t>
            </a:r>
            <a:endParaRPr lang="en-US" dirty="0">
              <a:solidFill>
                <a:srgbClr val="C0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55C9B372-C19B-8E77-8E54-A05D31961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990600"/>
            <a:ext cx="1702402" cy="1692208"/>
          </a:xfrm>
          <a:prstGeom prst="rect">
            <a:avLst/>
          </a:prstGeom>
        </p:spPr>
      </p:pic>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454</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BAN MAI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Mai Ngọc</cp:lastModifiedBy>
  <cp:revision>10</cp:revision>
  <dcterms:created xsi:type="dcterms:W3CDTF">2021-11-19T11:04:11Z</dcterms:created>
  <dcterms:modified xsi:type="dcterms:W3CDTF">2023-06-24T14:49:49Z</dcterms:modified>
</cp:coreProperties>
</file>