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7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4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5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7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9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8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86C4E-B6A9-432E-8D87-DF99A255EAFB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04043-B91A-421B-BC6F-868F8BB8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3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344400" cy="75755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59437" y="3394385"/>
            <a:ext cx="4025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NHẶT RAU XANH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9329" y="2469361"/>
            <a:ext cx="949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3050" y="4402122"/>
            <a:ext cx="446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ĐỚI THỊ HÀ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MẪU GIÁO BÉ C1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3967" y="253125"/>
            <a:ext cx="4610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381" y="1048875"/>
            <a:ext cx="1279806" cy="131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6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84898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2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7463" cy="6858000"/>
          </a:xfrm>
        </p:spPr>
      </p:pic>
      <p:sp>
        <p:nvSpPr>
          <p:cNvPr id="9" name="TextBox 8"/>
          <p:cNvSpPr txBox="1"/>
          <p:nvPr/>
        </p:nvSpPr>
        <p:spPr>
          <a:xfrm>
            <a:off x="2732897" y="3334524"/>
            <a:ext cx="7328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NHẶT RAU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4727" cy="38250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087155" y="1803042"/>
            <a:ext cx="798490" cy="4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3" y="180304"/>
            <a:ext cx="4189926" cy="3139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008" y="1803042"/>
            <a:ext cx="810838" cy="475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50" y="3953814"/>
            <a:ext cx="3691944" cy="29041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612" y="5168142"/>
            <a:ext cx="810838" cy="475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336" y="5168142"/>
            <a:ext cx="810838" cy="4755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2" y="3825025"/>
            <a:ext cx="4189927" cy="303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76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0320" y="2403565"/>
            <a:ext cx="78769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 VÀ HỌC GIỎI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6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Windows7</cp:lastModifiedBy>
  <cp:revision>15</cp:revision>
  <dcterms:created xsi:type="dcterms:W3CDTF">2022-09-29T08:50:53Z</dcterms:created>
  <dcterms:modified xsi:type="dcterms:W3CDTF">2023-06-28T11:58:36Z</dcterms:modified>
</cp:coreProperties>
</file>