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8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5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9.wmf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5.gif"/><Relationship Id="rId7" Type="http://schemas.openxmlformats.org/officeDocument/2006/relationships/slide" Target="slide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slide" Target="slide6.xml"/><Relationship Id="rId4" Type="http://schemas.openxmlformats.org/officeDocument/2006/relationships/image" Target="../media/image6.gif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18.png"/><Relationship Id="rId10" Type="http://schemas.openxmlformats.org/officeDocument/2006/relationships/image" Target="../media/image5.gif"/><Relationship Id="rId4" Type="http://schemas.microsoft.com/office/2007/relationships/media" Target="../media/media2.m4a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13"/>
            <a:ext cx="9104743" cy="680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597365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30">
            <a:off x="-419100" y="429250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3408328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6" y="135711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2954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BAN MAI XANH</a:t>
            </a:r>
          </a:p>
        </p:txBody>
      </p:sp>
      <p:sp>
        <p:nvSpPr>
          <p:cNvPr id="13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2007D7"/>
                </a:solidFill>
              </a:rPr>
              <a:t>NBPB. Màu vàng – Màu đỏ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600" b="1">
                <a:solidFill>
                  <a:srgbClr val="2007D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Anh</a:t>
            </a:r>
            <a:endParaRPr lang="en-US" sz="3600" b="1" dirty="0">
              <a:solidFill>
                <a:srgbClr val="2007D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47800" y="3544888"/>
            <a:ext cx="716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LĨNH VỰC PHÁT TRIỂN NHẬN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93F60-CEDD-651C-E1CD-6312485B5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98" y="1660050"/>
            <a:ext cx="1994201" cy="16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325</TotalTime>
  <Words>57</Words>
  <Application>Microsoft Office PowerPoint</Application>
  <PresentationFormat>On-screen Show (4:3)</PresentationFormat>
  <Paragraphs>12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Mai Ngọc</cp:lastModifiedBy>
  <cp:revision>28</cp:revision>
  <dcterms:created xsi:type="dcterms:W3CDTF">2016-04-19T03:48:41Z</dcterms:created>
  <dcterms:modified xsi:type="dcterms:W3CDTF">2023-06-24T15:35:26Z</dcterms:modified>
</cp:coreProperties>
</file>