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80"/>
    <a:srgbClr val="FF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83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1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3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3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4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9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19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2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95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32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35E3-DC11-4A6F-A740-07EA828FC24C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C2232-1759-497B-81E8-20DAC8681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4.wdp"/><Relationship Id="rId5" Type="http://schemas.openxmlformats.org/officeDocument/2006/relationships/image" Target="../media/image15.jpe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jpeg"/><Relationship Id="rId18" Type="http://schemas.openxmlformats.org/officeDocument/2006/relationships/audio" Target="../media/audio1.wav"/><Relationship Id="rId3" Type="http://schemas.openxmlformats.org/officeDocument/2006/relationships/image" Target="../media/image22.jpg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17" Type="http://schemas.openxmlformats.org/officeDocument/2006/relationships/image" Target="../media/image10.png"/><Relationship Id="rId2" Type="http://schemas.openxmlformats.org/officeDocument/2006/relationships/audio" Target="../media/audio1.wav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5.jpeg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28.jpeg"/><Relationship Id="rId10" Type="http://schemas.openxmlformats.org/officeDocument/2006/relationships/image" Target="../media/image20.png"/><Relationship Id="rId4" Type="http://schemas.microsoft.com/office/2007/relationships/hdphoto" Target="../media/hdphoto6.wdp"/><Relationship Id="rId9" Type="http://schemas.microsoft.com/office/2007/relationships/hdphoto" Target="../media/hdphoto3.wdp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0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18.png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microsoft.com/office/2007/relationships/hdphoto" Target="../media/hdphoto9.wdp"/><Relationship Id="rId10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jpeg"/><Relationship Id="rId7" Type="http://schemas.microsoft.com/office/2007/relationships/hdphoto" Target="../media/hdphoto10.wdp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49.png"/><Relationship Id="rId4" Type="http://schemas.openxmlformats.org/officeDocument/2006/relationships/image" Target="../media/image42.png"/><Relationship Id="rId9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rọn Bộ 11 Chủ Đề Hình Nền Powerpoint 2010 Đẹp, 100+ Hình Nền Slide Đẹp  2021 - luxury-inside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87850" y="0"/>
            <a:ext cx="6416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en-US" sz="2400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  <a:endParaRPr lang="en-US" sz="2400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0894" y="2898378"/>
            <a:ext cx="10368366" cy="34096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1621" y="3432176"/>
            <a:ext cx="7005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 Em làm thợ xây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Mẫu giáo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Nguyễn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Thanh</a:t>
            </a:r>
            <a:endParaRPr 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4476" y="6066653"/>
            <a:ext cx="314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2022- 2023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33" y="1122363"/>
            <a:ext cx="1106657" cy="10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9646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 descr="ban nho xay nh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98" y="2886679"/>
            <a:ext cx="1842285" cy="40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15393" y="1810400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28" y="147573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43543" y="15111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ban nho xay nh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019" y="1864143"/>
            <a:ext cx="2139572" cy="47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831873" y="365125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19637" y="602259"/>
            <a:ext cx="46661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297432" y="5986358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260357" y="6024304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125" y="1394822"/>
            <a:ext cx="4908386" cy="449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ung cu"/>
          <p:cNvPicPr>
            <a:picLocks noChangeAspect="1" noChangeArrowheads="1"/>
          </p:cNvPicPr>
          <p:nvPr/>
        </p:nvPicPr>
        <p:blipFill>
          <a:blip r:embed="rId12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94" y="4335147"/>
            <a:ext cx="2686805" cy="197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tranh nen 1"/>
          <p:cNvPicPr>
            <a:picLocks noChangeAspect="1" noChangeArrowheads="1"/>
          </p:cNvPicPr>
          <p:nvPr/>
        </p:nvPicPr>
        <p:blipFill rotWithShape="1">
          <a:blip r:embed="rId13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4570583" y="5545873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534" y="263547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27" y="1825625"/>
            <a:ext cx="4925746" cy="4351338"/>
          </a:xfrm>
        </p:spPr>
      </p:pic>
      <p:pic>
        <p:nvPicPr>
          <p:cNvPr id="2050" name="Picture 2" descr="Beautiful yard with the tree and bush Royalty Free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777" l="0" r="99800">
                        <a14:foregroundMark x1="8400" y1="85437" x2="8400" y2="85437"/>
                        <a14:foregroundMark x1="16900" y1="85437" x2="16900" y2="85437"/>
                        <a14:foregroundMark x1="23200" y1="86165" x2="24800" y2="86772"/>
                        <a14:foregroundMark x1="34400" y1="87136" x2="35100" y2="87015"/>
                        <a14:foregroundMark x1="42500" y1="86286" x2="42500" y2="86286"/>
                        <a14:foregroundMark x1="29500" y1="86286" x2="29500" y2="86286"/>
                        <a14:foregroundMark x1="38300" y1="86772" x2="38800" y2="86772"/>
                        <a14:foregroundMark x1="60100" y1="87015" x2="60100" y2="8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15"/>
          <a:stretch/>
        </p:blipFill>
        <p:spPr bwMode="auto">
          <a:xfrm>
            <a:off x="43543" y="15111"/>
            <a:ext cx="12192000" cy="684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ban nho xay nha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86" y="1820199"/>
            <a:ext cx="2139572" cy="474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Free sunshine clipart pictures 2 - Clipartix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18" b="89286" l="4911" r="96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305" y="-134610"/>
            <a:ext cx="1359627" cy="13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/>
          <p:cNvSpPr/>
          <p:nvPr/>
        </p:nvSpPr>
        <p:spPr>
          <a:xfrm>
            <a:off x="6269515" y="74784"/>
            <a:ext cx="3596587" cy="1444508"/>
          </a:xfrm>
          <a:prstGeom prst="cloud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99CCFF"/>
                </a:solidFill>
              </a:ln>
              <a:solidFill>
                <a:srgbClr val="99CC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tranh nen 1"/>
          <p:cNvPicPr>
            <a:picLocks noChangeAspect="1" noChangeArrowheads="1"/>
          </p:cNvPicPr>
          <p:nvPr/>
        </p:nvPicPr>
        <p:blipFill rotWithShape="1">
          <a:blip r:embed="rId9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915393" y="5372284"/>
            <a:ext cx="480803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72159" y="593118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447961" y="5422891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4-Point Star 13"/>
          <p:cNvSpPr/>
          <p:nvPr/>
        </p:nvSpPr>
        <p:spPr>
          <a:xfrm>
            <a:off x="1863115" y="1186745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1" descr="ba sua 1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22" y="1728805"/>
            <a:ext cx="1343903" cy="1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24-Point Star 15"/>
          <p:cNvSpPr/>
          <p:nvPr/>
        </p:nvSpPr>
        <p:spPr>
          <a:xfrm>
            <a:off x="7005615" y="1236711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2" descr="me be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35" y="1490541"/>
            <a:ext cx="19431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4-Point Star 17"/>
          <p:cNvSpPr/>
          <p:nvPr/>
        </p:nvSpPr>
        <p:spPr>
          <a:xfrm>
            <a:off x="1304810" y="3828040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3" descr="chi gai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070" y="4124774"/>
            <a:ext cx="2030893" cy="171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24-Point Star 19"/>
          <p:cNvSpPr/>
          <p:nvPr/>
        </p:nvSpPr>
        <p:spPr>
          <a:xfrm>
            <a:off x="7159515" y="3894552"/>
            <a:ext cx="3982518" cy="2617495"/>
          </a:xfrm>
          <a:prstGeom prst="star24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14" descr="bo em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50" y="4192900"/>
            <a:ext cx="1716539" cy="184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739326" y="252420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73301" y="677678"/>
            <a:ext cx="3324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547" y="124636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0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be xay nha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339" y="2306320"/>
            <a:ext cx="3824561" cy="437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897"/>
            <a:ext cx="4599089" cy="42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362284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308776" y="6076555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dung cu"/>
          <p:cNvPicPr>
            <a:picLocks noChangeAspect="1" noChangeArrowheads="1"/>
          </p:cNvPicPr>
          <p:nvPr/>
        </p:nvPicPr>
        <p:blipFill>
          <a:blip r:embed="rId10">
            <a:lum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27" y="4146258"/>
            <a:ext cx="2956699" cy="23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tranh nen 1"/>
          <p:cNvPicPr>
            <a:picLocks noChangeAspect="1" noChangeArrowheads="1"/>
          </p:cNvPicPr>
          <p:nvPr/>
        </p:nvPicPr>
        <p:blipFill rotWithShape="1">
          <a:blip r:embed="rId11">
            <a:lum bright="6000" contrast="54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0000" b="99583" l="31188" r="7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71" t="80946" r="27357" b="40"/>
          <a:stretch/>
        </p:blipFill>
        <p:spPr bwMode="auto">
          <a:xfrm>
            <a:off x="3623198" y="5393533"/>
            <a:ext cx="5749702" cy="15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13"/>
          <p:cNvSpPr/>
          <p:nvPr/>
        </p:nvSpPr>
        <p:spPr>
          <a:xfrm>
            <a:off x="5196627" y="-31596"/>
            <a:ext cx="4663992" cy="22595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7833" y="145138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 cầm dao gạch</a:t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164" y="265916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ouse and garden Royalty Free Vector Image - Vecto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4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38"/>
          <a:stretch/>
        </p:blipFill>
        <p:spPr bwMode="auto">
          <a:xfrm>
            <a:off x="0" y="0"/>
            <a:ext cx="12192000" cy="69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xay nha vui ghe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2" b="89899" l="3468" r="73937">
                        <a14:backgroundMark x1="53132" y1="65769" x2="53132" y2="65769"/>
                        <a14:backgroundMark x1="50783" y1="73176" x2="50783" y2="73176"/>
                        <a14:backgroundMark x1="52908" y1="75758" x2="52908" y2="75758"/>
                        <a14:backgroundMark x1="48881" y1="80247" x2="48881" y2="80247"/>
                        <a14:backgroundMark x1="60291" y1="56566" x2="60291" y2="56566"/>
                        <a14:backgroundMark x1="69687" y1="60157" x2="69687" y2="60157"/>
                        <a14:backgroundMark x1="69463" y1="54209" x2="69463" y2="54209"/>
                        <a14:backgroundMark x1="71141" y1="51852" x2="71141" y2="51852"/>
                        <a14:backgroundMark x1="72036" y1="49719" x2="72036" y2="49719"/>
                        <a14:backgroundMark x1="63087" y1="55107" x2="63087" y2="55107"/>
                        <a14:backgroundMark x1="55034" y1="59933" x2="55034" y2="59933"/>
                        <a14:backgroundMark x1="61969" y1="62963" x2="61969" y2="62963"/>
                        <a14:backgroundMark x1="71365" y1="66779" x2="71365" y2="66779"/>
                        <a14:backgroundMark x1="67785" y1="75758" x2="67785" y2="75758"/>
                        <a14:backgroundMark x1="66667" y1="80696" x2="66667" y2="80696"/>
                        <a14:backgroundMark x1="66667" y1="86420" x2="66667" y2="86420"/>
                        <a14:backgroundMark x1="70134" y1="84512" x2="70134" y2="84512"/>
                        <a14:backgroundMark x1="70917" y1="76768" x2="70917" y2="76768"/>
                        <a14:backgroundMark x1="52685" y1="83838" x2="52685" y2="83838"/>
                        <a14:backgroundMark x1="56264" y1="72166" x2="56264" y2="72166"/>
                        <a14:backgroundMark x1="51007" y1="71493" x2="51007" y2="71493"/>
                        <a14:backgroundMark x1="48658" y1="64198" x2="48658" y2="64198"/>
                        <a14:backgroundMark x1="50336" y1="66105" x2="50336" y2="66105"/>
                        <a14:backgroundMark x1="49664" y1="67003" x2="50336" y2="67452"/>
                        <a14:backgroundMark x1="60291" y1="57800" x2="60291" y2="57800"/>
                        <a14:backgroundMark x1="47987" y1="84736" x2="47987" y2="84736"/>
                        <a14:backgroundMark x1="47987" y1="74074" x2="47987" y2="74074"/>
                        <a14:backgroundMark x1="47763" y1="70370" x2="47763" y2="70370"/>
                        <a14:backgroundMark x1="49888" y1="70370" x2="49888" y2="70370"/>
                        <a14:backgroundMark x1="48881" y1="76992" x2="48881" y2="76992"/>
                        <a14:backgroundMark x1="50336" y1="80696" x2="50336" y2="80696"/>
                        <a14:backgroundMark x1="49888" y1="86195" x2="49888" y2="86195"/>
                        <a14:backgroundMark x1="53915" y1="80247" x2="53915" y2="80247"/>
                        <a14:backgroundMark x1="54362" y1="58249" x2="54362" y2="58249"/>
                        <a14:backgroundMark x1="62416" y1="53311" x2="62416" y2="53311"/>
                        <a14:backgroundMark x1="62864" y1="56566" x2="62864" y2="56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6" t="4465" r="25334" b="13811"/>
          <a:stretch/>
        </p:blipFill>
        <p:spPr bwMode="auto">
          <a:xfrm>
            <a:off x="5737923" y="2432245"/>
            <a:ext cx="3918540" cy="440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5,028 Clip Art Of Front View Of House Stock Photos, Pictures &amp;amp; Royalty-Free  Images - iStoc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86" l="8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" y="1513330"/>
            <a:ext cx="4392114" cy="401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543240" y="6139362"/>
            <a:ext cx="1637805" cy="7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ungle plant composition isolated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92" b="90000" l="2100" r="97300">
                        <a14:backgroundMark x1="29900" y1="66795" x2="29900" y2="66795"/>
                        <a14:backgroundMark x1="31100" y1="67692" x2="31100" y2="67692"/>
                        <a14:backgroundMark x1="19000" y1="74744" x2="19000" y2="74744"/>
                        <a14:backgroundMark x1="46200" y1="39487" x2="46200" y2="39487"/>
                        <a14:backgroundMark x1="43900" y1="37436" x2="43900" y2="37436"/>
                        <a14:backgroundMark x1="51500" y1="34231" x2="51500" y2="34231"/>
                        <a14:backgroundMark x1="48000" y1="42051" x2="48000" y2="42051"/>
                        <a14:backgroundMark x1="49600" y1="45128" x2="49600" y2="45128"/>
                        <a14:backgroundMark x1="50800" y1="48718" x2="50800" y2="4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10090" b="15409"/>
          <a:stretch/>
        </p:blipFill>
        <p:spPr bwMode="auto">
          <a:xfrm>
            <a:off x="10776736" y="4822621"/>
            <a:ext cx="1509288" cy="7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13"/>
          <p:cNvSpPr/>
          <p:nvPr/>
        </p:nvSpPr>
        <p:spPr>
          <a:xfrm>
            <a:off x="4996019" y="0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5240" y="365125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8" descr="Background Brick Bricks - Free vector graphic on Pixabay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167" b="93750" l="12500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39705" r="12381" b="6286"/>
          <a:stretch/>
        </p:blipFill>
        <p:spPr bwMode="auto">
          <a:xfrm>
            <a:off x="4778299" y="4775709"/>
            <a:ext cx="5904413" cy="213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483" y="178529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0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Ván gỗ Vẽ biểu Ngữ nghệ thuật Clip - bảng hiệu png tải về - Miễn phí trong  suốt Máy Tính Nền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30891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1362970">
            <a:off x="2616521" y="1690688"/>
            <a:ext cx="69589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 nội dung bài thơ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10" y="126291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25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hững Trọn Bộ 11 Chủ Đề Hình Nền Powerpoint 2010 Đẹp, 100+ Hình Nền Slide  Đẹp 2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4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6635" y="2055814"/>
            <a:ext cx="939872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*Cô vừa đọc cho chúng mình nghe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gì?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*Do ai sáng tác?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18" y="186585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92465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Đồ Thị Vector Vẽ Minh Họa Cho Quang Cảnh Thành Phố Pieces-vector Cảnh  Quan-miễn Phí Vector Miễn Phí Tải V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42"/>
            <a:ext cx="12192001" cy="686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23851" y="1588998"/>
            <a:ext cx="9823268" cy="37330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0000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 descr="ban nho xay nh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098" y="2886679"/>
            <a:ext cx="1842285" cy="408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15393" y="1810400"/>
            <a:ext cx="3640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94" y="147573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9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ình ảnh Nền Viền Khung, Viền Khung Vector Nền Và Tập Tin Tải về Miễn Phí | 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91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8069" y="2055814"/>
            <a:ext cx="800753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nhỏ trong bài thơ thích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nghề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*Bạn xây nhà cho những ai?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55" y="186585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94129" y="365124"/>
            <a:ext cx="4208930" cy="306387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069" y="948781"/>
            <a:ext cx="3558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thợ xây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bà, cho mẹ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chị, cho cha.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91" y="-151094"/>
            <a:ext cx="7794810" cy="700909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9" y="107459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  <p:sndAc>
          <p:stSnd>
            <p:snd r:embed="rId2" name="chimes.wav"/>
          </p:stSnd>
        </p:sndAc>
      </p:transition>
    </mc:Choice>
    <mc:Fallback xmlns="">
      <p:transition spd="slow">
        <p:pull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3D, background PP đơn giản, đẹp, cute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01963" y="2316163"/>
            <a:ext cx="3397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tranh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03" y="142554"/>
            <a:ext cx="772497" cy="76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87792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hung ảnh Clip nghệ thuật Đồ họa mạng di động Hình ảnh tre - png tải về - 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04765" cy="679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7149" y="2628430"/>
            <a:ext cx="7550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nhỏ xây nhà như thế nào?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35" y="230188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0290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10282" cy="6858000"/>
          </a:xfrm>
        </p:spPr>
      </p:pic>
      <p:sp>
        <p:nvSpPr>
          <p:cNvPr id="13" name="Cloud 12"/>
          <p:cNvSpPr/>
          <p:nvPr/>
        </p:nvSpPr>
        <p:spPr>
          <a:xfrm>
            <a:off x="7861649" y="37358"/>
            <a:ext cx="4330351" cy="283463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0282" y="465461"/>
            <a:ext cx="37617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xây đẹp ghê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 cầm dao gạch</a:t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 nhanh thoăn thoắt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74" y="44800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Premium Vector | A blank sign wood on white | Flowery wallpaper, Blank  sign, Boarders and fr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04" y="0"/>
            <a:ext cx="12227104" cy="683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710" y="2957649"/>
            <a:ext cx="7435049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giải thích từ “thoăn thoắt”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1753" y="4693024"/>
            <a:ext cx="9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3585" y="3757868"/>
            <a:ext cx="5969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“Thoăn thoắt” có nghĩa là làm việc rất nhanh nhưng lại rất khéo léo.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45" y="230188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  <p:sndAc>
          <p:stSnd>
            <p:snd r:embed="rId2" name="chimes.wav"/>
          </p:stSnd>
        </p:sndAc>
      </p:transition>
    </mc:Choice>
    <mc:Fallback xmlns="">
      <p:transition spd="slow">
        <p:wip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rontera De Cartel De Madera, Frontera De Cartel De Madera, Borde De  Dibujo, Decoración De La Hierba PNG y PSD para Descargar Gratis | Png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86623" y="2246968"/>
            <a:ext cx="73340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làm thợ xây bạn nhỏ cảm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 như thế nào?</a:t>
            </a:r>
            <a:endParaRPr kumimoji="0" lang="en-US" sz="4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31" y="131063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28107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loud 16"/>
          <p:cNvSpPr/>
          <p:nvPr/>
        </p:nvSpPr>
        <p:spPr>
          <a:xfrm>
            <a:off x="0" y="237003"/>
            <a:ext cx="4208929" cy="1947769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8200" y="733833"/>
            <a:ext cx="2909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nhà vui ghê.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377" y="0"/>
            <a:ext cx="813547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486" y="0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6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692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0785" y="2967335"/>
            <a:ext cx="36904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3</a:t>
            </a:r>
            <a:endParaRPr kumimoji="0" lang="en-US" sz="48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3" y="134510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9153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9851" y="875211"/>
            <a:ext cx="5316583" cy="64806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“ Em làm thợ xây”</a:t>
            </a:r>
            <a:endParaRPr kumimoji="0" lang="en-US" sz="2800" b="1" i="0" u="none" strike="noStrike" kern="1200" cap="none" spc="0" normalizeH="0" baseline="0" noProof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5931" y="1523272"/>
            <a:ext cx="291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 : Hoàng Dân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30781" y="2232690"/>
            <a:ext cx="5460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8341115" y="3021606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ba sua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70" y="3715653"/>
            <a:ext cx="527429" cy="57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me b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08" y="3639488"/>
            <a:ext cx="661482" cy="58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hi ga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208" y="4374174"/>
            <a:ext cx="856495" cy="7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 descr="bo em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055" y="4329515"/>
            <a:ext cx="693066" cy="74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30781" y="3007767"/>
            <a:ext cx="3957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những ngôi 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7624" y="3671331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9123" y="3666288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350361" y="3693945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9476" y="4493844"/>
            <a:ext cx="1218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382032" y="447587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90197" y="4496841"/>
            <a:ext cx="971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8094181" y="4446292"/>
            <a:ext cx="493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27" y="56070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22158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Sáng Tạo Trường Học Học Tập Bảng đen, Kiến ​​thức, Học Tập, Nền Hình nền 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3801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4389880" y="777530"/>
            <a:ext cx="634212" cy="63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16528" y="804692"/>
            <a:ext cx="29496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 đẹp ghê 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2318" y="1615042"/>
            <a:ext cx="2328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cầm dao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>
            <a:off x="4389882" y="1504448"/>
            <a:ext cx="404188" cy="6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ạch thẻ&amp;gt;Cong ty Co Phan Gach Ngoi Kien Giang, Gạch cẩn tường, Gạch đồng  tiền, ngói lợp 22, Gạch 3 lỗ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9" b="92962" l="19531" r="98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5483" r="2459" b="7553"/>
          <a:stretch/>
        </p:blipFill>
        <p:spPr bwMode="auto">
          <a:xfrm>
            <a:off x="6896537" y="1703595"/>
            <a:ext cx="809897" cy="59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ách chìa bàn tay nói lên điều gì về con người bạn?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5" b="94214" l="5577" r="90000">
                        <a14:foregroundMark x1="58462" y1="91447" x2="58462" y2="91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7" r="4222" b="3527"/>
          <a:stretch/>
        </p:blipFill>
        <p:spPr bwMode="auto">
          <a:xfrm rot="21435703">
            <a:off x="4406198" y="2267141"/>
            <a:ext cx="420039" cy="69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09044" y="2388475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 thoăn thoắt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50074" y="3117581"/>
            <a:ext cx="4488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 bác thợ nề.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099" y="4187690"/>
            <a:ext cx="386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làm chú thợ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52448" y="4895576"/>
            <a:ext cx="1212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</a:p>
        </p:txBody>
      </p:sp>
      <p:pic>
        <p:nvPicPr>
          <p:cNvPr id="19" name="Picture 4" descr="Hướng dẫn bé vẽ bức tranh ngôi nhà cực kì đơn giả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23" b="87945" l="33889" r="70889">
                        <a14:foregroundMark x1="40889" y1="59881" x2="40889" y2="59881"/>
                        <a14:foregroundMark x1="41667" y1="58498" x2="41667" y2="58498"/>
                        <a14:foregroundMark x1="42333" y1="62253" x2="42333" y2="62253"/>
                        <a14:foregroundMark x1="60000" y1="58696" x2="60000" y2="58696"/>
                        <a14:foregroundMark x1="60222" y1="61462" x2="60222" y2="61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85" t="24524" r="29434" b="11612"/>
          <a:stretch/>
        </p:blipFill>
        <p:spPr bwMode="auto">
          <a:xfrm>
            <a:off x="5804039" y="4906165"/>
            <a:ext cx="571983" cy="5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543946" y="4906668"/>
            <a:ext cx="2144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 ghê.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592" y="255022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40247"/>
      </p:ext>
    </p:extLst>
  </p:cSld>
  <p:clrMapOvr>
    <a:masterClrMapping/>
  </p:clrMapOvr>
  <p:transition spd="slow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5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hững hình nền màu hồng dễ thương, nhẹ nhà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35525" y="2967335"/>
            <a:ext cx="6320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 gặp lại các con !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43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chimes.wav"/>
          </p:stSnd>
        </p:sndAc>
      </p:transition>
    </mc:Choice>
    <mc:Fallback xmlns="">
      <p:transition spd="slow">
        <p:dissolv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25" y="-2"/>
            <a:ext cx="11387547" cy="6858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225" y="137113"/>
            <a:ext cx="742018" cy="73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6748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6" name="Picture 2" descr="XÂY TƯỜNG QUẬN TÂN BÌNH - Xây Dựng Sao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02" y="0"/>
            <a:ext cx="112209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502" y="22180"/>
            <a:ext cx="859584" cy="85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71951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Bán nhà ở liền kề đang xây dựng tại Thủ Dầu Mộ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" y="0"/>
            <a:ext cx="1137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37" y="0"/>
            <a:ext cx="851964" cy="8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60583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33507"/>
          </a:xfrm>
          <a:prstGeom prst="rect">
            <a:avLst/>
          </a:prstGeom>
        </p:spPr>
      </p:pic>
      <p:pic>
        <p:nvPicPr>
          <p:cNvPr id="5" name="Picture 2" descr="HOT] Hình ảnh nhà 2 tầng mái thái mới nhất, đẹp nhất 2021, xem là mê ng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9" y="0"/>
            <a:ext cx="11090365" cy="68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86" y="22180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6955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nền Powerpoint làm Slide chào hỏi 10 - Dạy học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31740" y="1178650"/>
            <a:ext cx="83375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thơ: “ Em làm thợ xây”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0480" y="2515398"/>
            <a:ext cx="429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 giả: Hoàng Dân</a:t>
            </a: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69" y="186585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5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mb/>
        <p:sndAc>
          <p:stSnd>
            <p:snd r:embed="rId2" name="chimes.wav"/>
          </p:stSnd>
        </p:sndAc>
      </p:transition>
    </mc:Choice>
    <mc:Fallback xmlns="">
      <p:transition spd="slow">
        <p:comb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m làm thợ xây | Bài thơ Em làm thợ x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43" y="186585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ải hình ảnh hinh nen powerpoint dang yeu 85b332e8f25e42 tại kho hình nền,  ảnh đẹp khoanh24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97646" y="3602038"/>
            <a:ext cx="4126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thơ lần 2</a:t>
            </a:r>
            <a:endParaRPr kumimoji="0" lang="en-US" sz="5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94" y="160637"/>
            <a:ext cx="85351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77425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311</Words>
  <Application>Microsoft Office PowerPoint</Application>
  <PresentationFormat>Widescreen</PresentationFormat>
  <Paragraphs>66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KHANH PRO</cp:lastModifiedBy>
  <cp:revision>8</cp:revision>
  <dcterms:created xsi:type="dcterms:W3CDTF">2021-11-28T14:59:44Z</dcterms:created>
  <dcterms:modified xsi:type="dcterms:W3CDTF">2023-06-24T12:43:08Z</dcterms:modified>
</cp:coreProperties>
</file>