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08" r:id="rId3"/>
  </p:sldMasterIdLst>
  <p:sldIdLst>
    <p:sldId id="263" r:id="rId4"/>
    <p:sldId id="265" r:id="rId5"/>
    <p:sldId id="262" r:id="rId6"/>
    <p:sldId id="257" r:id="rId7"/>
    <p:sldId id="266" r:id="rId8"/>
    <p:sldId id="256" r:id="rId9"/>
    <p:sldId id="267" r:id="rId10"/>
    <p:sldId id="259" r:id="rId11"/>
    <p:sldId id="268" r:id="rId12"/>
    <p:sldId id="269" r:id="rId13"/>
    <p:sldId id="270" r:id="rId14"/>
    <p:sldId id="271" r:id="rId15"/>
    <p:sldId id="272" r:id="rId16"/>
    <p:sldId id="273" r:id="rId17"/>
    <p:sldId id="274" r:id="rId18"/>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FF"/>
    <a:srgbClr val="FFCCFF"/>
    <a:srgbClr val="FF66FF"/>
    <a:srgbClr val="9900CC"/>
    <a:srgbClr val="D60093"/>
    <a:srgbClr val="00FF00"/>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756" y="9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pPr>
            <a:fld id="{8B04FB3B-ECE5-4083-B9FE-31C9B5838418}" type="datetimeFigureOut">
              <a:rPr lang="en-US" smtClean="0">
                <a:solidFill>
                  <a:prstClr val="black">
                    <a:tint val="75000"/>
                  </a:prstClr>
                </a:solidFill>
                <a:latin typeface="Calibri" panose="020F0502020204030204"/>
              </a:rPr>
              <a:pPr defTabSz="685800" eaLnBrk="1" fontAlgn="auto" hangingPunct="1">
                <a:spcBef>
                  <a:spcPts val="0"/>
                </a:spcBef>
                <a:spcAft>
                  <a:spcPts val="0"/>
                </a:spcAft>
              </a:pPr>
              <a:t>6/26/2023</a:t>
            </a:fld>
            <a:endParaRPr lang="en-US">
              <a:solidFill>
                <a:prstClr val="black">
                  <a:tint val="75000"/>
                </a:prstClr>
              </a:solidFill>
              <a:latin typeface="Calibri" panose="020F0502020204030204"/>
            </a:endParaRPr>
          </a:p>
        </p:txBody>
      </p:sp>
      <p:sp>
        <p:nvSpPr>
          <p:cNvPr id="5" name="Footer Placeholder 4"/>
          <p:cNvSpPr>
            <a:spLocks noGrp="1"/>
          </p:cNvSpPr>
          <p:nvPr>
            <p:ph type="ftr" sz="quarter" idx="11"/>
          </p:nvPr>
        </p:nvSpPr>
        <p:spPr/>
        <p:txBody>
          <a:bodyPr/>
          <a:lstStyle/>
          <a:p>
            <a:pPr defTabSz="68580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p:cNvSpPr>
            <a:spLocks noGrp="1"/>
          </p:cNvSpPr>
          <p:nvPr>
            <p:ph type="sldNum" sz="quarter" idx="12"/>
          </p:nvPr>
        </p:nvSpPr>
        <p:spPr/>
        <p:txBody>
          <a:bodyPr/>
          <a:lstStyle/>
          <a:p>
            <a:pPr defTabSz="685800" eaLnBrk="1" fontAlgn="auto" hangingPunct="1">
              <a:spcBef>
                <a:spcPts val="0"/>
              </a:spcBef>
              <a:spcAft>
                <a:spcPts val="0"/>
              </a:spcAft>
            </a:pPr>
            <a:fld id="{232695F4-3937-4E79-BA6A-F48714964809}" type="slidenum">
              <a:rPr lang="en-US" smtClean="0">
                <a:solidFill>
                  <a:prstClr val="black">
                    <a:tint val="75000"/>
                  </a:prstClr>
                </a:solidFill>
                <a:latin typeface="Calibri" panose="020F0502020204030204"/>
              </a:rPr>
              <a:pPr defTabSz="68580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808714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pPr>
            <a:fld id="{8B04FB3B-ECE5-4083-B9FE-31C9B5838418}" type="datetimeFigureOut">
              <a:rPr lang="en-US" smtClean="0">
                <a:solidFill>
                  <a:prstClr val="black">
                    <a:tint val="75000"/>
                  </a:prstClr>
                </a:solidFill>
                <a:latin typeface="Calibri" panose="020F0502020204030204"/>
              </a:rPr>
              <a:pPr defTabSz="685800" eaLnBrk="1" fontAlgn="auto" hangingPunct="1">
                <a:spcBef>
                  <a:spcPts val="0"/>
                </a:spcBef>
                <a:spcAft>
                  <a:spcPts val="0"/>
                </a:spcAft>
              </a:pPr>
              <a:t>6/26/2023</a:t>
            </a:fld>
            <a:endParaRPr lang="en-US">
              <a:solidFill>
                <a:prstClr val="black">
                  <a:tint val="75000"/>
                </a:prstClr>
              </a:solidFill>
              <a:latin typeface="Calibri" panose="020F0502020204030204"/>
            </a:endParaRPr>
          </a:p>
        </p:txBody>
      </p:sp>
      <p:sp>
        <p:nvSpPr>
          <p:cNvPr id="5" name="Footer Placeholder 4"/>
          <p:cNvSpPr>
            <a:spLocks noGrp="1"/>
          </p:cNvSpPr>
          <p:nvPr>
            <p:ph type="ftr" sz="quarter" idx="11"/>
          </p:nvPr>
        </p:nvSpPr>
        <p:spPr/>
        <p:txBody>
          <a:bodyPr/>
          <a:lstStyle/>
          <a:p>
            <a:pPr defTabSz="68580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p:cNvSpPr>
            <a:spLocks noGrp="1"/>
          </p:cNvSpPr>
          <p:nvPr>
            <p:ph type="sldNum" sz="quarter" idx="12"/>
          </p:nvPr>
        </p:nvSpPr>
        <p:spPr/>
        <p:txBody>
          <a:bodyPr/>
          <a:lstStyle/>
          <a:p>
            <a:pPr defTabSz="685800" eaLnBrk="1" fontAlgn="auto" hangingPunct="1">
              <a:spcBef>
                <a:spcPts val="0"/>
              </a:spcBef>
              <a:spcAft>
                <a:spcPts val="0"/>
              </a:spcAft>
            </a:pPr>
            <a:fld id="{232695F4-3937-4E79-BA6A-F48714964809}" type="slidenum">
              <a:rPr lang="en-US" smtClean="0">
                <a:solidFill>
                  <a:prstClr val="black">
                    <a:tint val="75000"/>
                  </a:prstClr>
                </a:solidFill>
                <a:latin typeface="Calibri" panose="020F0502020204030204"/>
              </a:rPr>
              <a:pPr defTabSz="68580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206664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pPr>
            <a:fld id="{8B04FB3B-ECE5-4083-B9FE-31C9B5838418}" type="datetimeFigureOut">
              <a:rPr lang="en-US" smtClean="0">
                <a:solidFill>
                  <a:prstClr val="black">
                    <a:tint val="75000"/>
                  </a:prstClr>
                </a:solidFill>
                <a:latin typeface="Calibri" panose="020F0502020204030204"/>
              </a:rPr>
              <a:pPr defTabSz="685800" eaLnBrk="1" fontAlgn="auto" hangingPunct="1">
                <a:spcBef>
                  <a:spcPts val="0"/>
                </a:spcBef>
                <a:spcAft>
                  <a:spcPts val="0"/>
                </a:spcAft>
              </a:pPr>
              <a:t>6/26/2023</a:t>
            </a:fld>
            <a:endParaRPr lang="en-US">
              <a:solidFill>
                <a:prstClr val="black">
                  <a:tint val="75000"/>
                </a:prstClr>
              </a:solidFill>
              <a:latin typeface="Calibri" panose="020F0502020204030204"/>
            </a:endParaRPr>
          </a:p>
        </p:txBody>
      </p:sp>
      <p:sp>
        <p:nvSpPr>
          <p:cNvPr id="5" name="Footer Placeholder 4"/>
          <p:cNvSpPr>
            <a:spLocks noGrp="1"/>
          </p:cNvSpPr>
          <p:nvPr>
            <p:ph type="ftr" sz="quarter" idx="11"/>
          </p:nvPr>
        </p:nvSpPr>
        <p:spPr/>
        <p:txBody>
          <a:bodyPr/>
          <a:lstStyle/>
          <a:p>
            <a:pPr defTabSz="68580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p:cNvSpPr>
            <a:spLocks noGrp="1"/>
          </p:cNvSpPr>
          <p:nvPr>
            <p:ph type="sldNum" sz="quarter" idx="12"/>
          </p:nvPr>
        </p:nvSpPr>
        <p:spPr/>
        <p:txBody>
          <a:bodyPr/>
          <a:lstStyle/>
          <a:p>
            <a:pPr defTabSz="685800" eaLnBrk="1" fontAlgn="auto" hangingPunct="1">
              <a:spcBef>
                <a:spcPts val="0"/>
              </a:spcBef>
              <a:spcAft>
                <a:spcPts val="0"/>
              </a:spcAft>
            </a:pPr>
            <a:fld id="{232695F4-3937-4E79-BA6A-F48714964809}" type="slidenum">
              <a:rPr lang="en-US" smtClean="0">
                <a:solidFill>
                  <a:prstClr val="black">
                    <a:tint val="75000"/>
                  </a:prstClr>
                </a:solidFill>
                <a:latin typeface="Calibri" panose="020F0502020204030204"/>
              </a:rPr>
              <a:pPr defTabSz="68580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1641633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pPr>
            <a:fld id="{8B04FB3B-ECE5-4083-B9FE-31C9B5838418}" type="datetimeFigureOut">
              <a:rPr lang="en-US" smtClean="0">
                <a:solidFill>
                  <a:prstClr val="black">
                    <a:tint val="75000"/>
                  </a:prstClr>
                </a:solidFill>
                <a:latin typeface="Calibri" panose="020F0502020204030204"/>
              </a:rPr>
              <a:pPr defTabSz="685800" eaLnBrk="1" fontAlgn="auto" hangingPunct="1">
                <a:spcBef>
                  <a:spcPts val="0"/>
                </a:spcBef>
                <a:spcAft>
                  <a:spcPts val="0"/>
                </a:spcAft>
              </a:pPr>
              <a:t>6/26/2023</a:t>
            </a:fld>
            <a:endParaRPr lang="en-US">
              <a:solidFill>
                <a:prstClr val="black">
                  <a:tint val="75000"/>
                </a:prstClr>
              </a:solidFill>
              <a:latin typeface="Calibri" panose="020F0502020204030204"/>
            </a:endParaRPr>
          </a:p>
        </p:txBody>
      </p:sp>
      <p:sp>
        <p:nvSpPr>
          <p:cNvPr id="5" name="Footer Placeholder 4"/>
          <p:cNvSpPr>
            <a:spLocks noGrp="1"/>
          </p:cNvSpPr>
          <p:nvPr>
            <p:ph type="ftr" sz="quarter" idx="11"/>
          </p:nvPr>
        </p:nvSpPr>
        <p:spPr/>
        <p:txBody>
          <a:bodyPr/>
          <a:lstStyle/>
          <a:p>
            <a:pPr defTabSz="68580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p:cNvSpPr>
            <a:spLocks noGrp="1"/>
          </p:cNvSpPr>
          <p:nvPr>
            <p:ph type="sldNum" sz="quarter" idx="12"/>
          </p:nvPr>
        </p:nvSpPr>
        <p:spPr/>
        <p:txBody>
          <a:bodyPr/>
          <a:lstStyle/>
          <a:p>
            <a:pPr defTabSz="685800" eaLnBrk="1" fontAlgn="auto" hangingPunct="1">
              <a:spcBef>
                <a:spcPts val="0"/>
              </a:spcBef>
              <a:spcAft>
                <a:spcPts val="0"/>
              </a:spcAft>
            </a:pPr>
            <a:fld id="{232695F4-3937-4E79-BA6A-F48714964809}" type="slidenum">
              <a:rPr lang="en-US" smtClean="0">
                <a:solidFill>
                  <a:prstClr val="black">
                    <a:tint val="75000"/>
                  </a:prstClr>
                </a:solidFill>
                <a:latin typeface="Calibri" panose="020F0502020204030204"/>
              </a:rPr>
              <a:pPr defTabSz="68580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15458130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pPr>
            <a:fld id="{8B04FB3B-ECE5-4083-B9FE-31C9B5838418}" type="datetimeFigureOut">
              <a:rPr lang="en-US" smtClean="0">
                <a:solidFill>
                  <a:prstClr val="black">
                    <a:tint val="75000"/>
                  </a:prstClr>
                </a:solidFill>
                <a:latin typeface="Calibri" panose="020F0502020204030204"/>
              </a:rPr>
              <a:pPr defTabSz="685800" eaLnBrk="1" fontAlgn="auto" hangingPunct="1">
                <a:spcBef>
                  <a:spcPts val="0"/>
                </a:spcBef>
                <a:spcAft>
                  <a:spcPts val="0"/>
                </a:spcAft>
              </a:pPr>
              <a:t>6/26/2023</a:t>
            </a:fld>
            <a:endParaRPr lang="en-US">
              <a:solidFill>
                <a:prstClr val="black">
                  <a:tint val="75000"/>
                </a:prstClr>
              </a:solidFill>
              <a:latin typeface="Calibri" panose="020F0502020204030204"/>
            </a:endParaRPr>
          </a:p>
        </p:txBody>
      </p:sp>
      <p:sp>
        <p:nvSpPr>
          <p:cNvPr id="5" name="Footer Placeholder 4"/>
          <p:cNvSpPr>
            <a:spLocks noGrp="1"/>
          </p:cNvSpPr>
          <p:nvPr>
            <p:ph type="ftr" sz="quarter" idx="11"/>
          </p:nvPr>
        </p:nvSpPr>
        <p:spPr/>
        <p:txBody>
          <a:bodyPr/>
          <a:lstStyle/>
          <a:p>
            <a:pPr defTabSz="68580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p:cNvSpPr>
            <a:spLocks noGrp="1"/>
          </p:cNvSpPr>
          <p:nvPr>
            <p:ph type="sldNum" sz="quarter" idx="12"/>
          </p:nvPr>
        </p:nvSpPr>
        <p:spPr/>
        <p:txBody>
          <a:bodyPr/>
          <a:lstStyle/>
          <a:p>
            <a:pPr defTabSz="685800" eaLnBrk="1" fontAlgn="auto" hangingPunct="1">
              <a:spcBef>
                <a:spcPts val="0"/>
              </a:spcBef>
              <a:spcAft>
                <a:spcPts val="0"/>
              </a:spcAft>
            </a:pPr>
            <a:fld id="{232695F4-3937-4E79-BA6A-F48714964809}" type="slidenum">
              <a:rPr lang="en-US" smtClean="0">
                <a:solidFill>
                  <a:prstClr val="black">
                    <a:tint val="75000"/>
                  </a:prstClr>
                </a:solidFill>
                <a:latin typeface="Calibri" panose="020F0502020204030204"/>
              </a:rPr>
              <a:pPr defTabSz="68580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19054837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pPr>
            <a:fld id="{8B04FB3B-ECE5-4083-B9FE-31C9B5838418}" type="datetimeFigureOut">
              <a:rPr lang="en-US" smtClean="0">
                <a:solidFill>
                  <a:prstClr val="black">
                    <a:tint val="75000"/>
                  </a:prstClr>
                </a:solidFill>
                <a:latin typeface="Calibri" panose="020F0502020204030204"/>
              </a:rPr>
              <a:pPr defTabSz="685800" eaLnBrk="1" fontAlgn="auto" hangingPunct="1">
                <a:spcBef>
                  <a:spcPts val="0"/>
                </a:spcBef>
                <a:spcAft>
                  <a:spcPts val="0"/>
                </a:spcAft>
              </a:pPr>
              <a:t>6/26/2023</a:t>
            </a:fld>
            <a:endParaRPr lang="en-US">
              <a:solidFill>
                <a:prstClr val="black">
                  <a:tint val="75000"/>
                </a:prstClr>
              </a:solidFill>
              <a:latin typeface="Calibri" panose="020F0502020204030204"/>
            </a:endParaRPr>
          </a:p>
        </p:txBody>
      </p:sp>
      <p:sp>
        <p:nvSpPr>
          <p:cNvPr id="5" name="Footer Placeholder 4"/>
          <p:cNvSpPr>
            <a:spLocks noGrp="1"/>
          </p:cNvSpPr>
          <p:nvPr>
            <p:ph type="ftr" sz="quarter" idx="11"/>
          </p:nvPr>
        </p:nvSpPr>
        <p:spPr/>
        <p:txBody>
          <a:bodyPr/>
          <a:lstStyle/>
          <a:p>
            <a:pPr defTabSz="68580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p:cNvSpPr>
            <a:spLocks noGrp="1"/>
          </p:cNvSpPr>
          <p:nvPr>
            <p:ph type="sldNum" sz="quarter" idx="12"/>
          </p:nvPr>
        </p:nvSpPr>
        <p:spPr/>
        <p:txBody>
          <a:bodyPr/>
          <a:lstStyle/>
          <a:p>
            <a:pPr defTabSz="685800" eaLnBrk="1" fontAlgn="auto" hangingPunct="1">
              <a:spcBef>
                <a:spcPts val="0"/>
              </a:spcBef>
              <a:spcAft>
                <a:spcPts val="0"/>
              </a:spcAft>
            </a:pPr>
            <a:fld id="{232695F4-3937-4E79-BA6A-F48714964809}" type="slidenum">
              <a:rPr lang="en-US" smtClean="0">
                <a:solidFill>
                  <a:prstClr val="black">
                    <a:tint val="75000"/>
                  </a:prstClr>
                </a:solidFill>
                <a:latin typeface="Calibri" panose="020F0502020204030204"/>
              </a:rPr>
              <a:pPr defTabSz="68580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16808669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685800" eaLnBrk="1" fontAlgn="auto" hangingPunct="1">
              <a:spcBef>
                <a:spcPts val="0"/>
              </a:spcBef>
              <a:spcAft>
                <a:spcPts val="0"/>
              </a:spcAft>
            </a:pPr>
            <a:fld id="{8B04FB3B-ECE5-4083-B9FE-31C9B5838418}" type="datetimeFigureOut">
              <a:rPr lang="en-US" smtClean="0">
                <a:solidFill>
                  <a:prstClr val="black">
                    <a:tint val="75000"/>
                  </a:prstClr>
                </a:solidFill>
                <a:latin typeface="Calibri" panose="020F0502020204030204"/>
              </a:rPr>
              <a:pPr defTabSz="685800" eaLnBrk="1" fontAlgn="auto" hangingPunct="1">
                <a:spcBef>
                  <a:spcPts val="0"/>
                </a:spcBef>
                <a:spcAft>
                  <a:spcPts val="0"/>
                </a:spcAft>
              </a:pPr>
              <a:t>6/26/2023</a:t>
            </a:fld>
            <a:endParaRPr lang="en-US">
              <a:solidFill>
                <a:prstClr val="black">
                  <a:tint val="75000"/>
                </a:prstClr>
              </a:solidFill>
              <a:latin typeface="Calibri" panose="020F0502020204030204"/>
            </a:endParaRPr>
          </a:p>
        </p:txBody>
      </p:sp>
      <p:sp>
        <p:nvSpPr>
          <p:cNvPr id="6" name="Footer Placeholder 5"/>
          <p:cNvSpPr>
            <a:spLocks noGrp="1"/>
          </p:cNvSpPr>
          <p:nvPr>
            <p:ph type="ftr" sz="quarter" idx="11"/>
          </p:nvPr>
        </p:nvSpPr>
        <p:spPr/>
        <p:txBody>
          <a:bodyPr/>
          <a:lstStyle/>
          <a:p>
            <a:pPr defTabSz="68580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7" name="Slide Number Placeholder 6"/>
          <p:cNvSpPr>
            <a:spLocks noGrp="1"/>
          </p:cNvSpPr>
          <p:nvPr>
            <p:ph type="sldNum" sz="quarter" idx="12"/>
          </p:nvPr>
        </p:nvSpPr>
        <p:spPr/>
        <p:txBody>
          <a:bodyPr/>
          <a:lstStyle/>
          <a:p>
            <a:pPr defTabSz="685800" eaLnBrk="1" fontAlgn="auto" hangingPunct="1">
              <a:spcBef>
                <a:spcPts val="0"/>
              </a:spcBef>
              <a:spcAft>
                <a:spcPts val="0"/>
              </a:spcAft>
            </a:pPr>
            <a:fld id="{232695F4-3937-4E79-BA6A-F48714964809}" type="slidenum">
              <a:rPr lang="en-US" smtClean="0">
                <a:solidFill>
                  <a:prstClr val="black">
                    <a:tint val="75000"/>
                  </a:prstClr>
                </a:solidFill>
                <a:latin typeface="Calibri" panose="020F0502020204030204"/>
              </a:rPr>
              <a:pPr defTabSz="68580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39315404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defTabSz="685800" eaLnBrk="1" fontAlgn="auto" hangingPunct="1">
              <a:spcBef>
                <a:spcPts val="0"/>
              </a:spcBef>
              <a:spcAft>
                <a:spcPts val="0"/>
              </a:spcAft>
            </a:pPr>
            <a:fld id="{8B04FB3B-ECE5-4083-B9FE-31C9B5838418}" type="datetimeFigureOut">
              <a:rPr lang="en-US" smtClean="0">
                <a:solidFill>
                  <a:prstClr val="black">
                    <a:tint val="75000"/>
                  </a:prstClr>
                </a:solidFill>
                <a:latin typeface="Calibri" panose="020F0502020204030204"/>
              </a:rPr>
              <a:pPr defTabSz="685800" eaLnBrk="1" fontAlgn="auto" hangingPunct="1">
                <a:spcBef>
                  <a:spcPts val="0"/>
                </a:spcBef>
                <a:spcAft>
                  <a:spcPts val="0"/>
                </a:spcAft>
              </a:pPr>
              <a:t>6/26/2023</a:t>
            </a:fld>
            <a:endParaRPr lang="en-US">
              <a:solidFill>
                <a:prstClr val="black">
                  <a:tint val="75000"/>
                </a:prstClr>
              </a:solidFill>
              <a:latin typeface="Calibri" panose="020F0502020204030204"/>
            </a:endParaRPr>
          </a:p>
        </p:txBody>
      </p:sp>
      <p:sp>
        <p:nvSpPr>
          <p:cNvPr id="8" name="Footer Placeholder 7"/>
          <p:cNvSpPr>
            <a:spLocks noGrp="1"/>
          </p:cNvSpPr>
          <p:nvPr>
            <p:ph type="ftr" sz="quarter" idx="11"/>
          </p:nvPr>
        </p:nvSpPr>
        <p:spPr/>
        <p:txBody>
          <a:bodyPr/>
          <a:lstStyle/>
          <a:p>
            <a:pPr defTabSz="68580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9" name="Slide Number Placeholder 8"/>
          <p:cNvSpPr>
            <a:spLocks noGrp="1"/>
          </p:cNvSpPr>
          <p:nvPr>
            <p:ph type="sldNum" sz="quarter" idx="12"/>
          </p:nvPr>
        </p:nvSpPr>
        <p:spPr/>
        <p:txBody>
          <a:bodyPr/>
          <a:lstStyle/>
          <a:p>
            <a:pPr defTabSz="685800" eaLnBrk="1" fontAlgn="auto" hangingPunct="1">
              <a:spcBef>
                <a:spcPts val="0"/>
              </a:spcBef>
              <a:spcAft>
                <a:spcPts val="0"/>
              </a:spcAft>
            </a:pPr>
            <a:fld id="{232695F4-3937-4E79-BA6A-F48714964809}" type="slidenum">
              <a:rPr lang="en-US" smtClean="0">
                <a:solidFill>
                  <a:prstClr val="black">
                    <a:tint val="75000"/>
                  </a:prstClr>
                </a:solidFill>
                <a:latin typeface="Calibri" panose="020F0502020204030204"/>
              </a:rPr>
              <a:pPr defTabSz="68580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9046848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defTabSz="685800" eaLnBrk="1" fontAlgn="auto" hangingPunct="1">
              <a:spcBef>
                <a:spcPts val="0"/>
              </a:spcBef>
              <a:spcAft>
                <a:spcPts val="0"/>
              </a:spcAft>
            </a:pPr>
            <a:fld id="{8B04FB3B-ECE5-4083-B9FE-31C9B5838418}" type="datetimeFigureOut">
              <a:rPr lang="en-US" smtClean="0">
                <a:solidFill>
                  <a:prstClr val="black">
                    <a:tint val="75000"/>
                  </a:prstClr>
                </a:solidFill>
                <a:latin typeface="Calibri" panose="020F0502020204030204"/>
              </a:rPr>
              <a:pPr defTabSz="685800" eaLnBrk="1" fontAlgn="auto" hangingPunct="1">
                <a:spcBef>
                  <a:spcPts val="0"/>
                </a:spcBef>
                <a:spcAft>
                  <a:spcPts val="0"/>
                </a:spcAft>
              </a:pPr>
              <a:t>6/26/2023</a:t>
            </a:fld>
            <a:endParaRPr lang="en-US">
              <a:solidFill>
                <a:prstClr val="black">
                  <a:tint val="75000"/>
                </a:prstClr>
              </a:solidFill>
              <a:latin typeface="Calibri" panose="020F0502020204030204"/>
            </a:endParaRPr>
          </a:p>
        </p:txBody>
      </p:sp>
      <p:sp>
        <p:nvSpPr>
          <p:cNvPr id="4" name="Footer Placeholder 3"/>
          <p:cNvSpPr>
            <a:spLocks noGrp="1"/>
          </p:cNvSpPr>
          <p:nvPr>
            <p:ph type="ftr" sz="quarter" idx="11"/>
          </p:nvPr>
        </p:nvSpPr>
        <p:spPr/>
        <p:txBody>
          <a:bodyPr/>
          <a:lstStyle/>
          <a:p>
            <a:pPr defTabSz="68580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5" name="Slide Number Placeholder 4"/>
          <p:cNvSpPr>
            <a:spLocks noGrp="1"/>
          </p:cNvSpPr>
          <p:nvPr>
            <p:ph type="sldNum" sz="quarter" idx="12"/>
          </p:nvPr>
        </p:nvSpPr>
        <p:spPr/>
        <p:txBody>
          <a:bodyPr/>
          <a:lstStyle/>
          <a:p>
            <a:pPr defTabSz="685800" eaLnBrk="1" fontAlgn="auto" hangingPunct="1">
              <a:spcBef>
                <a:spcPts val="0"/>
              </a:spcBef>
              <a:spcAft>
                <a:spcPts val="0"/>
              </a:spcAft>
            </a:pPr>
            <a:fld id="{232695F4-3937-4E79-BA6A-F48714964809}" type="slidenum">
              <a:rPr lang="en-US" smtClean="0">
                <a:solidFill>
                  <a:prstClr val="black">
                    <a:tint val="75000"/>
                  </a:prstClr>
                </a:solidFill>
                <a:latin typeface="Calibri" panose="020F0502020204030204"/>
              </a:rPr>
              <a:pPr defTabSz="68580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32867831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eaLnBrk="1" fontAlgn="auto" hangingPunct="1">
              <a:spcBef>
                <a:spcPts val="0"/>
              </a:spcBef>
              <a:spcAft>
                <a:spcPts val="0"/>
              </a:spcAft>
            </a:pPr>
            <a:fld id="{8B04FB3B-ECE5-4083-B9FE-31C9B5838418}" type="datetimeFigureOut">
              <a:rPr lang="en-US" smtClean="0">
                <a:solidFill>
                  <a:prstClr val="black">
                    <a:tint val="75000"/>
                  </a:prstClr>
                </a:solidFill>
                <a:latin typeface="Calibri" panose="020F0502020204030204"/>
              </a:rPr>
              <a:pPr defTabSz="685800" eaLnBrk="1" fontAlgn="auto" hangingPunct="1">
                <a:spcBef>
                  <a:spcPts val="0"/>
                </a:spcBef>
                <a:spcAft>
                  <a:spcPts val="0"/>
                </a:spcAft>
              </a:pPr>
              <a:t>6/26/2023</a:t>
            </a:fld>
            <a:endParaRPr lang="en-US">
              <a:solidFill>
                <a:prstClr val="black">
                  <a:tint val="75000"/>
                </a:prstClr>
              </a:solidFill>
              <a:latin typeface="Calibri" panose="020F0502020204030204"/>
            </a:endParaRPr>
          </a:p>
        </p:txBody>
      </p:sp>
      <p:sp>
        <p:nvSpPr>
          <p:cNvPr id="3" name="Footer Placeholder 2"/>
          <p:cNvSpPr>
            <a:spLocks noGrp="1"/>
          </p:cNvSpPr>
          <p:nvPr>
            <p:ph type="ftr" sz="quarter" idx="11"/>
          </p:nvPr>
        </p:nvSpPr>
        <p:spPr/>
        <p:txBody>
          <a:bodyPr/>
          <a:lstStyle/>
          <a:p>
            <a:pPr defTabSz="68580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4" name="Slide Number Placeholder 3"/>
          <p:cNvSpPr>
            <a:spLocks noGrp="1"/>
          </p:cNvSpPr>
          <p:nvPr>
            <p:ph type="sldNum" sz="quarter" idx="12"/>
          </p:nvPr>
        </p:nvSpPr>
        <p:spPr/>
        <p:txBody>
          <a:bodyPr/>
          <a:lstStyle/>
          <a:p>
            <a:pPr defTabSz="685800" eaLnBrk="1" fontAlgn="auto" hangingPunct="1">
              <a:spcBef>
                <a:spcPts val="0"/>
              </a:spcBef>
              <a:spcAft>
                <a:spcPts val="0"/>
              </a:spcAft>
            </a:pPr>
            <a:fld id="{232695F4-3937-4E79-BA6A-F48714964809}" type="slidenum">
              <a:rPr lang="en-US" smtClean="0">
                <a:solidFill>
                  <a:prstClr val="black">
                    <a:tint val="75000"/>
                  </a:prstClr>
                </a:solidFill>
                <a:latin typeface="Calibri" panose="020F0502020204030204"/>
              </a:rPr>
              <a:pPr defTabSz="68580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15492784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defTabSz="685800" eaLnBrk="1" fontAlgn="auto" hangingPunct="1">
              <a:spcBef>
                <a:spcPts val="0"/>
              </a:spcBef>
              <a:spcAft>
                <a:spcPts val="0"/>
              </a:spcAft>
            </a:pPr>
            <a:fld id="{8B04FB3B-ECE5-4083-B9FE-31C9B5838418}" type="datetimeFigureOut">
              <a:rPr lang="en-US" smtClean="0">
                <a:solidFill>
                  <a:prstClr val="black">
                    <a:tint val="75000"/>
                  </a:prstClr>
                </a:solidFill>
                <a:latin typeface="Calibri" panose="020F0502020204030204"/>
              </a:rPr>
              <a:pPr defTabSz="685800" eaLnBrk="1" fontAlgn="auto" hangingPunct="1">
                <a:spcBef>
                  <a:spcPts val="0"/>
                </a:spcBef>
                <a:spcAft>
                  <a:spcPts val="0"/>
                </a:spcAft>
              </a:pPr>
              <a:t>6/26/2023</a:t>
            </a:fld>
            <a:endParaRPr lang="en-US">
              <a:solidFill>
                <a:prstClr val="black">
                  <a:tint val="75000"/>
                </a:prstClr>
              </a:solidFill>
              <a:latin typeface="Calibri" panose="020F0502020204030204"/>
            </a:endParaRPr>
          </a:p>
        </p:txBody>
      </p:sp>
      <p:sp>
        <p:nvSpPr>
          <p:cNvPr id="6" name="Footer Placeholder 5"/>
          <p:cNvSpPr>
            <a:spLocks noGrp="1"/>
          </p:cNvSpPr>
          <p:nvPr>
            <p:ph type="ftr" sz="quarter" idx="11"/>
          </p:nvPr>
        </p:nvSpPr>
        <p:spPr/>
        <p:txBody>
          <a:bodyPr/>
          <a:lstStyle/>
          <a:p>
            <a:pPr defTabSz="68580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7" name="Slide Number Placeholder 6"/>
          <p:cNvSpPr>
            <a:spLocks noGrp="1"/>
          </p:cNvSpPr>
          <p:nvPr>
            <p:ph type="sldNum" sz="quarter" idx="12"/>
          </p:nvPr>
        </p:nvSpPr>
        <p:spPr/>
        <p:txBody>
          <a:bodyPr/>
          <a:lstStyle/>
          <a:p>
            <a:pPr defTabSz="685800" eaLnBrk="1" fontAlgn="auto" hangingPunct="1">
              <a:spcBef>
                <a:spcPts val="0"/>
              </a:spcBef>
              <a:spcAft>
                <a:spcPts val="0"/>
              </a:spcAft>
            </a:pPr>
            <a:fld id="{232695F4-3937-4E79-BA6A-F48714964809}" type="slidenum">
              <a:rPr lang="en-US" smtClean="0">
                <a:solidFill>
                  <a:prstClr val="black">
                    <a:tint val="75000"/>
                  </a:prstClr>
                </a:solidFill>
                <a:latin typeface="Calibri" panose="020F0502020204030204"/>
              </a:rPr>
              <a:pPr defTabSz="68580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776019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pPr>
            <a:fld id="{8B04FB3B-ECE5-4083-B9FE-31C9B5838418}" type="datetimeFigureOut">
              <a:rPr lang="en-US" smtClean="0">
                <a:solidFill>
                  <a:prstClr val="black">
                    <a:tint val="75000"/>
                  </a:prstClr>
                </a:solidFill>
                <a:latin typeface="Calibri" panose="020F0502020204030204"/>
              </a:rPr>
              <a:pPr defTabSz="685800" eaLnBrk="1" fontAlgn="auto" hangingPunct="1">
                <a:spcBef>
                  <a:spcPts val="0"/>
                </a:spcBef>
                <a:spcAft>
                  <a:spcPts val="0"/>
                </a:spcAft>
              </a:pPr>
              <a:t>6/26/2023</a:t>
            </a:fld>
            <a:endParaRPr lang="en-US">
              <a:solidFill>
                <a:prstClr val="black">
                  <a:tint val="75000"/>
                </a:prstClr>
              </a:solidFill>
              <a:latin typeface="Calibri" panose="020F0502020204030204"/>
            </a:endParaRPr>
          </a:p>
        </p:txBody>
      </p:sp>
      <p:sp>
        <p:nvSpPr>
          <p:cNvPr id="5" name="Footer Placeholder 4"/>
          <p:cNvSpPr>
            <a:spLocks noGrp="1"/>
          </p:cNvSpPr>
          <p:nvPr>
            <p:ph type="ftr" sz="quarter" idx="11"/>
          </p:nvPr>
        </p:nvSpPr>
        <p:spPr/>
        <p:txBody>
          <a:bodyPr/>
          <a:lstStyle/>
          <a:p>
            <a:pPr defTabSz="68580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p:cNvSpPr>
            <a:spLocks noGrp="1"/>
          </p:cNvSpPr>
          <p:nvPr>
            <p:ph type="sldNum" sz="quarter" idx="12"/>
          </p:nvPr>
        </p:nvSpPr>
        <p:spPr/>
        <p:txBody>
          <a:bodyPr/>
          <a:lstStyle/>
          <a:p>
            <a:pPr defTabSz="685800" eaLnBrk="1" fontAlgn="auto" hangingPunct="1">
              <a:spcBef>
                <a:spcPts val="0"/>
              </a:spcBef>
              <a:spcAft>
                <a:spcPts val="0"/>
              </a:spcAft>
            </a:pPr>
            <a:fld id="{232695F4-3937-4E79-BA6A-F48714964809}" type="slidenum">
              <a:rPr lang="en-US" smtClean="0">
                <a:solidFill>
                  <a:prstClr val="black">
                    <a:tint val="75000"/>
                  </a:prstClr>
                </a:solidFill>
                <a:latin typeface="Calibri" panose="020F0502020204030204"/>
              </a:rPr>
              <a:pPr defTabSz="68580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32709786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defTabSz="685800" eaLnBrk="1" fontAlgn="auto" hangingPunct="1">
              <a:spcBef>
                <a:spcPts val="0"/>
              </a:spcBef>
              <a:spcAft>
                <a:spcPts val="0"/>
              </a:spcAft>
            </a:pPr>
            <a:fld id="{8B04FB3B-ECE5-4083-B9FE-31C9B5838418}" type="datetimeFigureOut">
              <a:rPr lang="en-US" smtClean="0">
                <a:solidFill>
                  <a:prstClr val="black">
                    <a:tint val="75000"/>
                  </a:prstClr>
                </a:solidFill>
                <a:latin typeface="Calibri" panose="020F0502020204030204"/>
              </a:rPr>
              <a:pPr defTabSz="685800" eaLnBrk="1" fontAlgn="auto" hangingPunct="1">
                <a:spcBef>
                  <a:spcPts val="0"/>
                </a:spcBef>
                <a:spcAft>
                  <a:spcPts val="0"/>
                </a:spcAft>
              </a:pPr>
              <a:t>6/26/2023</a:t>
            </a:fld>
            <a:endParaRPr lang="en-US">
              <a:solidFill>
                <a:prstClr val="black">
                  <a:tint val="75000"/>
                </a:prstClr>
              </a:solidFill>
              <a:latin typeface="Calibri" panose="020F0502020204030204"/>
            </a:endParaRPr>
          </a:p>
        </p:txBody>
      </p:sp>
      <p:sp>
        <p:nvSpPr>
          <p:cNvPr id="6" name="Footer Placeholder 5"/>
          <p:cNvSpPr>
            <a:spLocks noGrp="1"/>
          </p:cNvSpPr>
          <p:nvPr>
            <p:ph type="ftr" sz="quarter" idx="11"/>
          </p:nvPr>
        </p:nvSpPr>
        <p:spPr/>
        <p:txBody>
          <a:bodyPr/>
          <a:lstStyle/>
          <a:p>
            <a:pPr defTabSz="68580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7" name="Slide Number Placeholder 6"/>
          <p:cNvSpPr>
            <a:spLocks noGrp="1"/>
          </p:cNvSpPr>
          <p:nvPr>
            <p:ph type="sldNum" sz="quarter" idx="12"/>
          </p:nvPr>
        </p:nvSpPr>
        <p:spPr/>
        <p:txBody>
          <a:bodyPr/>
          <a:lstStyle/>
          <a:p>
            <a:pPr defTabSz="685800" eaLnBrk="1" fontAlgn="auto" hangingPunct="1">
              <a:spcBef>
                <a:spcPts val="0"/>
              </a:spcBef>
              <a:spcAft>
                <a:spcPts val="0"/>
              </a:spcAft>
            </a:pPr>
            <a:fld id="{232695F4-3937-4E79-BA6A-F48714964809}" type="slidenum">
              <a:rPr lang="en-US" smtClean="0">
                <a:solidFill>
                  <a:prstClr val="black">
                    <a:tint val="75000"/>
                  </a:prstClr>
                </a:solidFill>
                <a:latin typeface="Calibri" panose="020F0502020204030204"/>
              </a:rPr>
              <a:pPr defTabSz="68580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37878348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pPr>
            <a:fld id="{8B04FB3B-ECE5-4083-B9FE-31C9B5838418}" type="datetimeFigureOut">
              <a:rPr lang="en-US" smtClean="0">
                <a:solidFill>
                  <a:prstClr val="black">
                    <a:tint val="75000"/>
                  </a:prstClr>
                </a:solidFill>
                <a:latin typeface="Calibri" panose="020F0502020204030204"/>
              </a:rPr>
              <a:pPr defTabSz="685800" eaLnBrk="1" fontAlgn="auto" hangingPunct="1">
                <a:spcBef>
                  <a:spcPts val="0"/>
                </a:spcBef>
                <a:spcAft>
                  <a:spcPts val="0"/>
                </a:spcAft>
              </a:pPr>
              <a:t>6/26/2023</a:t>
            </a:fld>
            <a:endParaRPr lang="en-US">
              <a:solidFill>
                <a:prstClr val="black">
                  <a:tint val="75000"/>
                </a:prstClr>
              </a:solidFill>
              <a:latin typeface="Calibri" panose="020F0502020204030204"/>
            </a:endParaRPr>
          </a:p>
        </p:txBody>
      </p:sp>
      <p:sp>
        <p:nvSpPr>
          <p:cNvPr id="5" name="Footer Placeholder 4"/>
          <p:cNvSpPr>
            <a:spLocks noGrp="1"/>
          </p:cNvSpPr>
          <p:nvPr>
            <p:ph type="ftr" sz="quarter" idx="11"/>
          </p:nvPr>
        </p:nvSpPr>
        <p:spPr/>
        <p:txBody>
          <a:bodyPr/>
          <a:lstStyle/>
          <a:p>
            <a:pPr defTabSz="68580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p:cNvSpPr>
            <a:spLocks noGrp="1"/>
          </p:cNvSpPr>
          <p:nvPr>
            <p:ph type="sldNum" sz="quarter" idx="12"/>
          </p:nvPr>
        </p:nvSpPr>
        <p:spPr/>
        <p:txBody>
          <a:bodyPr/>
          <a:lstStyle/>
          <a:p>
            <a:pPr defTabSz="685800" eaLnBrk="1" fontAlgn="auto" hangingPunct="1">
              <a:spcBef>
                <a:spcPts val="0"/>
              </a:spcBef>
              <a:spcAft>
                <a:spcPts val="0"/>
              </a:spcAft>
            </a:pPr>
            <a:fld id="{232695F4-3937-4E79-BA6A-F48714964809}" type="slidenum">
              <a:rPr lang="en-US" smtClean="0">
                <a:solidFill>
                  <a:prstClr val="black">
                    <a:tint val="75000"/>
                  </a:prstClr>
                </a:solidFill>
                <a:latin typeface="Calibri" panose="020F0502020204030204"/>
              </a:rPr>
              <a:pPr defTabSz="68580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25635296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pPr>
            <a:fld id="{8B04FB3B-ECE5-4083-B9FE-31C9B5838418}" type="datetimeFigureOut">
              <a:rPr lang="en-US" smtClean="0">
                <a:solidFill>
                  <a:prstClr val="black">
                    <a:tint val="75000"/>
                  </a:prstClr>
                </a:solidFill>
                <a:latin typeface="Calibri" panose="020F0502020204030204"/>
              </a:rPr>
              <a:pPr defTabSz="685800" eaLnBrk="1" fontAlgn="auto" hangingPunct="1">
                <a:spcBef>
                  <a:spcPts val="0"/>
                </a:spcBef>
                <a:spcAft>
                  <a:spcPts val="0"/>
                </a:spcAft>
              </a:pPr>
              <a:t>6/26/2023</a:t>
            </a:fld>
            <a:endParaRPr lang="en-US">
              <a:solidFill>
                <a:prstClr val="black">
                  <a:tint val="75000"/>
                </a:prstClr>
              </a:solidFill>
              <a:latin typeface="Calibri" panose="020F0502020204030204"/>
            </a:endParaRPr>
          </a:p>
        </p:txBody>
      </p:sp>
      <p:sp>
        <p:nvSpPr>
          <p:cNvPr id="5" name="Footer Placeholder 4"/>
          <p:cNvSpPr>
            <a:spLocks noGrp="1"/>
          </p:cNvSpPr>
          <p:nvPr>
            <p:ph type="ftr" sz="quarter" idx="11"/>
          </p:nvPr>
        </p:nvSpPr>
        <p:spPr/>
        <p:txBody>
          <a:bodyPr/>
          <a:lstStyle/>
          <a:p>
            <a:pPr defTabSz="68580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p:cNvSpPr>
            <a:spLocks noGrp="1"/>
          </p:cNvSpPr>
          <p:nvPr>
            <p:ph type="sldNum" sz="quarter" idx="12"/>
          </p:nvPr>
        </p:nvSpPr>
        <p:spPr/>
        <p:txBody>
          <a:bodyPr/>
          <a:lstStyle/>
          <a:p>
            <a:pPr defTabSz="685800" eaLnBrk="1" fontAlgn="auto" hangingPunct="1">
              <a:spcBef>
                <a:spcPts val="0"/>
              </a:spcBef>
              <a:spcAft>
                <a:spcPts val="0"/>
              </a:spcAft>
            </a:pPr>
            <a:fld id="{232695F4-3937-4E79-BA6A-F48714964809}" type="slidenum">
              <a:rPr lang="en-US" smtClean="0">
                <a:solidFill>
                  <a:prstClr val="black">
                    <a:tint val="75000"/>
                  </a:prstClr>
                </a:solidFill>
                <a:latin typeface="Calibri" panose="020F0502020204030204"/>
              </a:rPr>
              <a:pPr defTabSz="68580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9610191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D6070825-C287-4936-9785-C0B84D73E7F3}" type="slidenum">
              <a:rPr lang="en-US" altLang="en-US" smtClean="0"/>
              <a:pPr>
                <a:defRPr/>
              </a:pPr>
              <a:t>‹#›</a:t>
            </a:fld>
            <a:endParaRPr lang="en-US" altLang="en-US"/>
          </a:p>
        </p:txBody>
      </p:sp>
    </p:spTree>
    <p:extLst>
      <p:ext uri="{BB962C8B-B14F-4D97-AF65-F5344CB8AC3E}">
        <p14:creationId xmlns:p14="http://schemas.microsoft.com/office/powerpoint/2010/main" val="22353627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44A5DE65-4D92-481E-8FCC-B65A44FA525E}" type="slidenum">
              <a:rPr lang="en-US" altLang="en-US" smtClean="0"/>
              <a:pPr>
                <a:defRPr/>
              </a:pPr>
              <a:t>‹#›</a:t>
            </a:fld>
            <a:endParaRPr lang="en-US" altLang="en-US"/>
          </a:p>
        </p:txBody>
      </p:sp>
    </p:spTree>
    <p:extLst>
      <p:ext uri="{BB962C8B-B14F-4D97-AF65-F5344CB8AC3E}">
        <p14:creationId xmlns:p14="http://schemas.microsoft.com/office/powerpoint/2010/main" val="40591394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D6B8DCA3-1F6B-4CCB-B4A6-56909C123382}" type="slidenum">
              <a:rPr lang="en-US" altLang="en-US" smtClean="0"/>
              <a:pPr>
                <a:defRPr/>
              </a:pPr>
              <a:t>‹#›</a:t>
            </a:fld>
            <a:endParaRPr lang="en-US" altLang="en-US"/>
          </a:p>
        </p:txBody>
      </p:sp>
    </p:spTree>
    <p:extLst>
      <p:ext uri="{BB962C8B-B14F-4D97-AF65-F5344CB8AC3E}">
        <p14:creationId xmlns:p14="http://schemas.microsoft.com/office/powerpoint/2010/main" val="2277626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B1179BE2-D2C0-4C09-98BD-BFDA0D1DE383}" type="slidenum">
              <a:rPr lang="en-US" altLang="en-US" smtClean="0"/>
              <a:pPr>
                <a:defRPr/>
              </a:pPr>
              <a:t>‹#›</a:t>
            </a:fld>
            <a:endParaRPr lang="en-US" altLang="en-US"/>
          </a:p>
        </p:txBody>
      </p:sp>
    </p:spTree>
    <p:extLst>
      <p:ext uri="{BB962C8B-B14F-4D97-AF65-F5344CB8AC3E}">
        <p14:creationId xmlns:p14="http://schemas.microsoft.com/office/powerpoint/2010/main" val="8753109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F7B1CE20-97DE-439A-89FF-EC047E12F225}" type="slidenum">
              <a:rPr lang="en-US" altLang="en-US" smtClean="0"/>
              <a:pPr>
                <a:defRPr/>
              </a:pPr>
              <a:t>‹#›</a:t>
            </a:fld>
            <a:endParaRPr lang="en-US" altLang="en-US"/>
          </a:p>
        </p:txBody>
      </p:sp>
    </p:spTree>
    <p:extLst>
      <p:ext uri="{BB962C8B-B14F-4D97-AF65-F5344CB8AC3E}">
        <p14:creationId xmlns:p14="http://schemas.microsoft.com/office/powerpoint/2010/main" val="8016552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DAEA3115-6E05-40D9-891C-3BF66572C181}" type="slidenum">
              <a:rPr lang="en-US" altLang="en-US" smtClean="0"/>
              <a:pPr>
                <a:defRPr/>
              </a:pPr>
              <a:t>‹#›</a:t>
            </a:fld>
            <a:endParaRPr lang="en-US" altLang="en-US"/>
          </a:p>
        </p:txBody>
      </p:sp>
    </p:spTree>
    <p:extLst>
      <p:ext uri="{BB962C8B-B14F-4D97-AF65-F5344CB8AC3E}">
        <p14:creationId xmlns:p14="http://schemas.microsoft.com/office/powerpoint/2010/main" val="34474024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pPr>
              <a:defRPr/>
            </a:pPr>
            <a:fld id="{0CE2065B-81E2-4C71-890E-EEB52AEC9540}" type="slidenum">
              <a:rPr lang="en-US" altLang="en-US" smtClean="0"/>
              <a:pPr>
                <a:defRPr/>
              </a:pPr>
              <a:t>‹#›</a:t>
            </a:fld>
            <a:endParaRPr lang="en-US" altLang="en-US"/>
          </a:p>
        </p:txBody>
      </p:sp>
    </p:spTree>
    <p:extLst>
      <p:ext uri="{BB962C8B-B14F-4D97-AF65-F5344CB8AC3E}">
        <p14:creationId xmlns:p14="http://schemas.microsoft.com/office/powerpoint/2010/main" val="2329337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pPr>
            <a:fld id="{8B04FB3B-ECE5-4083-B9FE-31C9B5838418}" type="datetimeFigureOut">
              <a:rPr lang="en-US" smtClean="0">
                <a:solidFill>
                  <a:prstClr val="black">
                    <a:tint val="75000"/>
                  </a:prstClr>
                </a:solidFill>
                <a:latin typeface="Calibri" panose="020F0502020204030204"/>
              </a:rPr>
              <a:pPr defTabSz="685800" eaLnBrk="1" fontAlgn="auto" hangingPunct="1">
                <a:spcBef>
                  <a:spcPts val="0"/>
                </a:spcBef>
                <a:spcAft>
                  <a:spcPts val="0"/>
                </a:spcAft>
              </a:pPr>
              <a:t>6/26/2023</a:t>
            </a:fld>
            <a:endParaRPr lang="en-US">
              <a:solidFill>
                <a:prstClr val="black">
                  <a:tint val="75000"/>
                </a:prstClr>
              </a:solidFill>
              <a:latin typeface="Calibri" panose="020F0502020204030204"/>
            </a:endParaRPr>
          </a:p>
        </p:txBody>
      </p:sp>
      <p:sp>
        <p:nvSpPr>
          <p:cNvPr id="5" name="Footer Placeholder 4"/>
          <p:cNvSpPr>
            <a:spLocks noGrp="1"/>
          </p:cNvSpPr>
          <p:nvPr>
            <p:ph type="ftr" sz="quarter" idx="11"/>
          </p:nvPr>
        </p:nvSpPr>
        <p:spPr/>
        <p:txBody>
          <a:bodyPr/>
          <a:lstStyle/>
          <a:p>
            <a:pPr defTabSz="68580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p:cNvSpPr>
            <a:spLocks noGrp="1"/>
          </p:cNvSpPr>
          <p:nvPr>
            <p:ph type="sldNum" sz="quarter" idx="12"/>
          </p:nvPr>
        </p:nvSpPr>
        <p:spPr/>
        <p:txBody>
          <a:bodyPr/>
          <a:lstStyle/>
          <a:p>
            <a:pPr defTabSz="685800" eaLnBrk="1" fontAlgn="auto" hangingPunct="1">
              <a:spcBef>
                <a:spcPts val="0"/>
              </a:spcBef>
              <a:spcAft>
                <a:spcPts val="0"/>
              </a:spcAft>
            </a:pPr>
            <a:fld id="{232695F4-3937-4E79-BA6A-F48714964809}" type="slidenum">
              <a:rPr lang="en-US" smtClean="0">
                <a:solidFill>
                  <a:prstClr val="black">
                    <a:tint val="75000"/>
                  </a:prstClr>
                </a:solidFill>
                <a:latin typeface="Calibri" panose="020F0502020204030204"/>
              </a:rPr>
              <a:pPr defTabSz="68580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7762014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B811FE48-160D-4E98-9A58-11D568D084A6}" type="slidenum">
              <a:rPr lang="en-US" altLang="en-US" smtClean="0"/>
              <a:pPr>
                <a:defRPr/>
              </a:pPr>
              <a:t>‹#›</a:t>
            </a:fld>
            <a:endParaRPr lang="en-US" altLang="en-US"/>
          </a:p>
        </p:txBody>
      </p:sp>
    </p:spTree>
    <p:extLst>
      <p:ext uri="{BB962C8B-B14F-4D97-AF65-F5344CB8AC3E}">
        <p14:creationId xmlns:p14="http://schemas.microsoft.com/office/powerpoint/2010/main" val="41194346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3CEF23F1-5D34-4CC6-81B3-1D18D72ED29C}" type="slidenum">
              <a:rPr lang="en-US" altLang="en-US" smtClean="0"/>
              <a:pPr>
                <a:defRPr/>
              </a:pPr>
              <a:t>‹#›</a:t>
            </a:fld>
            <a:endParaRPr lang="en-US" altLang="en-US"/>
          </a:p>
        </p:txBody>
      </p:sp>
    </p:spTree>
    <p:extLst>
      <p:ext uri="{BB962C8B-B14F-4D97-AF65-F5344CB8AC3E}">
        <p14:creationId xmlns:p14="http://schemas.microsoft.com/office/powerpoint/2010/main" val="25984970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7D652FB8-4FA5-4786-80B7-96A3741063BA}" type="slidenum">
              <a:rPr lang="en-US" altLang="en-US" smtClean="0"/>
              <a:pPr>
                <a:defRPr/>
              </a:pPr>
              <a:t>‹#›</a:t>
            </a:fld>
            <a:endParaRPr lang="en-US" altLang="en-US"/>
          </a:p>
        </p:txBody>
      </p:sp>
    </p:spTree>
    <p:extLst>
      <p:ext uri="{BB962C8B-B14F-4D97-AF65-F5344CB8AC3E}">
        <p14:creationId xmlns:p14="http://schemas.microsoft.com/office/powerpoint/2010/main" val="1923329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2654373E-CCFB-42FE-9F9C-9503B046A2B2}" type="slidenum">
              <a:rPr lang="en-US" altLang="en-US" smtClean="0"/>
              <a:pPr>
                <a:defRPr/>
              </a:pPr>
              <a:t>‹#›</a:t>
            </a:fld>
            <a:endParaRPr lang="en-US" altLang="en-US"/>
          </a:p>
        </p:txBody>
      </p:sp>
    </p:spTree>
    <p:extLst>
      <p:ext uri="{BB962C8B-B14F-4D97-AF65-F5344CB8AC3E}">
        <p14:creationId xmlns:p14="http://schemas.microsoft.com/office/powerpoint/2010/main" val="1651042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685800" eaLnBrk="1" fontAlgn="auto" hangingPunct="1">
              <a:spcBef>
                <a:spcPts val="0"/>
              </a:spcBef>
              <a:spcAft>
                <a:spcPts val="0"/>
              </a:spcAft>
            </a:pPr>
            <a:fld id="{8B04FB3B-ECE5-4083-B9FE-31C9B5838418}" type="datetimeFigureOut">
              <a:rPr lang="en-US" smtClean="0">
                <a:solidFill>
                  <a:prstClr val="black">
                    <a:tint val="75000"/>
                  </a:prstClr>
                </a:solidFill>
                <a:latin typeface="Calibri" panose="020F0502020204030204"/>
              </a:rPr>
              <a:pPr defTabSz="685800" eaLnBrk="1" fontAlgn="auto" hangingPunct="1">
                <a:spcBef>
                  <a:spcPts val="0"/>
                </a:spcBef>
                <a:spcAft>
                  <a:spcPts val="0"/>
                </a:spcAft>
              </a:pPr>
              <a:t>6/26/2023</a:t>
            </a:fld>
            <a:endParaRPr lang="en-US">
              <a:solidFill>
                <a:prstClr val="black">
                  <a:tint val="75000"/>
                </a:prstClr>
              </a:solidFill>
              <a:latin typeface="Calibri" panose="020F0502020204030204"/>
            </a:endParaRPr>
          </a:p>
        </p:txBody>
      </p:sp>
      <p:sp>
        <p:nvSpPr>
          <p:cNvPr id="6" name="Footer Placeholder 5"/>
          <p:cNvSpPr>
            <a:spLocks noGrp="1"/>
          </p:cNvSpPr>
          <p:nvPr>
            <p:ph type="ftr" sz="quarter" idx="11"/>
          </p:nvPr>
        </p:nvSpPr>
        <p:spPr/>
        <p:txBody>
          <a:bodyPr/>
          <a:lstStyle/>
          <a:p>
            <a:pPr defTabSz="68580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7" name="Slide Number Placeholder 6"/>
          <p:cNvSpPr>
            <a:spLocks noGrp="1"/>
          </p:cNvSpPr>
          <p:nvPr>
            <p:ph type="sldNum" sz="quarter" idx="12"/>
          </p:nvPr>
        </p:nvSpPr>
        <p:spPr/>
        <p:txBody>
          <a:bodyPr/>
          <a:lstStyle/>
          <a:p>
            <a:pPr defTabSz="685800" eaLnBrk="1" fontAlgn="auto" hangingPunct="1">
              <a:spcBef>
                <a:spcPts val="0"/>
              </a:spcBef>
              <a:spcAft>
                <a:spcPts val="0"/>
              </a:spcAft>
            </a:pPr>
            <a:fld id="{232695F4-3937-4E79-BA6A-F48714964809}" type="slidenum">
              <a:rPr lang="en-US" smtClean="0">
                <a:solidFill>
                  <a:prstClr val="black">
                    <a:tint val="75000"/>
                  </a:prstClr>
                </a:solidFill>
                <a:latin typeface="Calibri" panose="020F0502020204030204"/>
              </a:rPr>
              <a:pPr defTabSz="68580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994191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defTabSz="685800" eaLnBrk="1" fontAlgn="auto" hangingPunct="1">
              <a:spcBef>
                <a:spcPts val="0"/>
              </a:spcBef>
              <a:spcAft>
                <a:spcPts val="0"/>
              </a:spcAft>
            </a:pPr>
            <a:fld id="{8B04FB3B-ECE5-4083-B9FE-31C9B5838418}" type="datetimeFigureOut">
              <a:rPr lang="en-US" smtClean="0">
                <a:solidFill>
                  <a:prstClr val="black">
                    <a:tint val="75000"/>
                  </a:prstClr>
                </a:solidFill>
                <a:latin typeface="Calibri" panose="020F0502020204030204"/>
              </a:rPr>
              <a:pPr defTabSz="685800" eaLnBrk="1" fontAlgn="auto" hangingPunct="1">
                <a:spcBef>
                  <a:spcPts val="0"/>
                </a:spcBef>
                <a:spcAft>
                  <a:spcPts val="0"/>
                </a:spcAft>
              </a:pPr>
              <a:t>6/26/2023</a:t>
            </a:fld>
            <a:endParaRPr lang="en-US">
              <a:solidFill>
                <a:prstClr val="black">
                  <a:tint val="75000"/>
                </a:prstClr>
              </a:solidFill>
              <a:latin typeface="Calibri" panose="020F0502020204030204"/>
            </a:endParaRPr>
          </a:p>
        </p:txBody>
      </p:sp>
      <p:sp>
        <p:nvSpPr>
          <p:cNvPr id="8" name="Footer Placeholder 7"/>
          <p:cNvSpPr>
            <a:spLocks noGrp="1"/>
          </p:cNvSpPr>
          <p:nvPr>
            <p:ph type="ftr" sz="quarter" idx="11"/>
          </p:nvPr>
        </p:nvSpPr>
        <p:spPr/>
        <p:txBody>
          <a:bodyPr/>
          <a:lstStyle/>
          <a:p>
            <a:pPr defTabSz="68580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9" name="Slide Number Placeholder 8"/>
          <p:cNvSpPr>
            <a:spLocks noGrp="1"/>
          </p:cNvSpPr>
          <p:nvPr>
            <p:ph type="sldNum" sz="quarter" idx="12"/>
          </p:nvPr>
        </p:nvSpPr>
        <p:spPr/>
        <p:txBody>
          <a:bodyPr/>
          <a:lstStyle/>
          <a:p>
            <a:pPr defTabSz="685800" eaLnBrk="1" fontAlgn="auto" hangingPunct="1">
              <a:spcBef>
                <a:spcPts val="0"/>
              </a:spcBef>
              <a:spcAft>
                <a:spcPts val="0"/>
              </a:spcAft>
            </a:pPr>
            <a:fld id="{232695F4-3937-4E79-BA6A-F48714964809}" type="slidenum">
              <a:rPr lang="en-US" smtClean="0">
                <a:solidFill>
                  <a:prstClr val="black">
                    <a:tint val="75000"/>
                  </a:prstClr>
                </a:solidFill>
                <a:latin typeface="Calibri" panose="020F0502020204030204"/>
              </a:rPr>
              <a:pPr defTabSz="68580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386370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defTabSz="685800" eaLnBrk="1" fontAlgn="auto" hangingPunct="1">
              <a:spcBef>
                <a:spcPts val="0"/>
              </a:spcBef>
              <a:spcAft>
                <a:spcPts val="0"/>
              </a:spcAft>
            </a:pPr>
            <a:fld id="{8B04FB3B-ECE5-4083-B9FE-31C9B5838418}" type="datetimeFigureOut">
              <a:rPr lang="en-US" smtClean="0">
                <a:solidFill>
                  <a:prstClr val="black">
                    <a:tint val="75000"/>
                  </a:prstClr>
                </a:solidFill>
                <a:latin typeface="Calibri" panose="020F0502020204030204"/>
              </a:rPr>
              <a:pPr defTabSz="685800" eaLnBrk="1" fontAlgn="auto" hangingPunct="1">
                <a:spcBef>
                  <a:spcPts val="0"/>
                </a:spcBef>
                <a:spcAft>
                  <a:spcPts val="0"/>
                </a:spcAft>
              </a:pPr>
              <a:t>6/26/2023</a:t>
            </a:fld>
            <a:endParaRPr lang="en-US">
              <a:solidFill>
                <a:prstClr val="black">
                  <a:tint val="75000"/>
                </a:prstClr>
              </a:solidFill>
              <a:latin typeface="Calibri" panose="020F0502020204030204"/>
            </a:endParaRPr>
          </a:p>
        </p:txBody>
      </p:sp>
      <p:sp>
        <p:nvSpPr>
          <p:cNvPr id="4" name="Footer Placeholder 3"/>
          <p:cNvSpPr>
            <a:spLocks noGrp="1"/>
          </p:cNvSpPr>
          <p:nvPr>
            <p:ph type="ftr" sz="quarter" idx="11"/>
          </p:nvPr>
        </p:nvSpPr>
        <p:spPr/>
        <p:txBody>
          <a:bodyPr/>
          <a:lstStyle/>
          <a:p>
            <a:pPr defTabSz="68580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5" name="Slide Number Placeholder 4"/>
          <p:cNvSpPr>
            <a:spLocks noGrp="1"/>
          </p:cNvSpPr>
          <p:nvPr>
            <p:ph type="sldNum" sz="quarter" idx="12"/>
          </p:nvPr>
        </p:nvSpPr>
        <p:spPr/>
        <p:txBody>
          <a:bodyPr/>
          <a:lstStyle/>
          <a:p>
            <a:pPr defTabSz="685800" eaLnBrk="1" fontAlgn="auto" hangingPunct="1">
              <a:spcBef>
                <a:spcPts val="0"/>
              </a:spcBef>
              <a:spcAft>
                <a:spcPts val="0"/>
              </a:spcAft>
            </a:pPr>
            <a:fld id="{232695F4-3937-4E79-BA6A-F48714964809}" type="slidenum">
              <a:rPr lang="en-US" smtClean="0">
                <a:solidFill>
                  <a:prstClr val="black">
                    <a:tint val="75000"/>
                  </a:prstClr>
                </a:solidFill>
                <a:latin typeface="Calibri" panose="020F0502020204030204"/>
              </a:rPr>
              <a:pPr defTabSz="68580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875197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eaLnBrk="1" fontAlgn="auto" hangingPunct="1">
              <a:spcBef>
                <a:spcPts val="0"/>
              </a:spcBef>
              <a:spcAft>
                <a:spcPts val="0"/>
              </a:spcAft>
            </a:pPr>
            <a:fld id="{8B04FB3B-ECE5-4083-B9FE-31C9B5838418}" type="datetimeFigureOut">
              <a:rPr lang="en-US" smtClean="0">
                <a:solidFill>
                  <a:prstClr val="black">
                    <a:tint val="75000"/>
                  </a:prstClr>
                </a:solidFill>
                <a:latin typeface="Calibri" panose="020F0502020204030204"/>
              </a:rPr>
              <a:pPr defTabSz="685800" eaLnBrk="1" fontAlgn="auto" hangingPunct="1">
                <a:spcBef>
                  <a:spcPts val="0"/>
                </a:spcBef>
                <a:spcAft>
                  <a:spcPts val="0"/>
                </a:spcAft>
              </a:pPr>
              <a:t>6/26/2023</a:t>
            </a:fld>
            <a:endParaRPr lang="en-US">
              <a:solidFill>
                <a:prstClr val="black">
                  <a:tint val="75000"/>
                </a:prstClr>
              </a:solidFill>
              <a:latin typeface="Calibri" panose="020F0502020204030204"/>
            </a:endParaRPr>
          </a:p>
        </p:txBody>
      </p:sp>
      <p:sp>
        <p:nvSpPr>
          <p:cNvPr id="3" name="Footer Placeholder 2"/>
          <p:cNvSpPr>
            <a:spLocks noGrp="1"/>
          </p:cNvSpPr>
          <p:nvPr>
            <p:ph type="ftr" sz="quarter" idx="11"/>
          </p:nvPr>
        </p:nvSpPr>
        <p:spPr/>
        <p:txBody>
          <a:bodyPr/>
          <a:lstStyle/>
          <a:p>
            <a:pPr defTabSz="68580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4" name="Slide Number Placeholder 3"/>
          <p:cNvSpPr>
            <a:spLocks noGrp="1"/>
          </p:cNvSpPr>
          <p:nvPr>
            <p:ph type="sldNum" sz="quarter" idx="12"/>
          </p:nvPr>
        </p:nvSpPr>
        <p:spPr/>
        <p:txBody>
          <a:bodyPr/>
          <a:lstStyle/>
          <a:p>
            <a:pPr defTabSz="685800" eaLnBrk="1" fontAlgn="auto" hangingPunct="1">
              <a:spcBef>
                <a:spcPts val="0"/>
              </a:spcBef>
              <a:spcAft>
                <a:spcPts val="0"/>
              </a:spcAft>
            </a:pPr>
            <a:fld id="{232695F4-3937-4E79-BA6A-F48714964809}" type="slidenum">
              <a:rPr lang="en-US" smtClean="0">
                <a:solidFill>
                  <a:prstClr val="black">
                    <a:tint val="75000"/>
                  </a:prstClr>
                </a:solidFill>
                <a:latin typeface="Calibri" panose="020F0502020204030204"/>
              </a:rPr>
              <a:pPr defTabSz="68580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3427583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defTabSz="685800" eaLnBrk="1" fontAlgn="auto" hangingPunct="1">
              <a:spcBef>
                <a:spcPts val="0"/>
              </a:spcBef>
              <a:spcAft>
                <a:spcPts val="0"/>
              </a:spcAft>
            </a:pPr>
            <a:fld id="{8B04FB3B-ECE5-4083-B9FE-31C9B5838418}" type="datetimeFigureOut">
              <a:rPr lang="en-US" smtClean="0">
                <a:solidFill>
                  <a:prstClr val="black">
                    <a:tint val="75000"/>
                  </a:prstClr>
                </a:solidFill>
                <a:latin typeface="Calibri" panose="020F0502020204030204"/>
              </a:rPr>
              <a:pPr defTabSz="685800" eaLnBrk="1" fontAlgn="auto" hangingPunct="1">
                <a:spcBef>
                  <a:spcPts val="0"/>
                </a:spcBef>
                <a:spcAft>
                  <a:spcPts val="0"/>
                </a:spcAft>
              </a:pPr>
              <a:t>6/26/2023</a:t>
            </a:fld>
            <a:endParaRPr lang="en-US">
              <a:solidFill>
                <a:prstClr val="black">
                  <a:tint val="75000"/>
                </a:prstClr>
              </a:solidFill>
              <a:latin typeface="Calibri" panose="020F0502020204030204"/>
            </a:endParaRPr>
          </a:p>
        </p:txBody>
      </p:sp>
      <p:sp>
        <p:nvSpPr>
          <p:cNvPr id="6" name="Footer Placeholder 5"/>
          <p:cNvSpPr>
            <a:spLocks noGrp="1"/>
          </p:cNvSpPr>
          <p:nvPr>
            <p:ph type="ftr" sz="quarter" idx="11"/>
          </p:nvPr>
        </p:nvSpPr>
        <p:spPr/>
        <p:txBody>
          <a:bodyPr/>
          <a:lstStyle/>
          <a:p>
            <a:pPr defTabSz="68580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7" name="Slide Number Placeholder 6"/>
          <p:cNvSpPr>
            <a:spLocks noGrp="1"/>
          </p:cNvSpPr>
          <p:nvPr>
            <p:ph type="sldNum" sz="quarter" idx="12"/>
          </p:nvPr>
        </p:nvSpPr>
        <p:spPr/>
        <p:txBody>
          <a:bodyPr/>
          <a:lstStyle/>
          <a:p>
            <a:pPr defTabSz="685800" eaLnBrk="1" fontAlgn="auto" hangingPunct="1">
              <a:spcBef>
                <a:spcPts val="0"/>
              </a:spcBef>
              <a:spcAft>
                <a:spcPts val="0"/>
              </a:spcAft>
            </a:pPr>
            <a:fld id="{232695F4-3937-4E79-BA6A-F48714964809}" type="slidenum">
              <a:rPr lang="en-US" smtClean="0">
                <a:solidFill>
                  <a:prstClr val="black">
                    <a:tint val="75000"/>
                  </a:prstClr>
                </a:solidFill>
                <a:latin typeface="Calibri" panose="020F0502020204030204"/>
              </a:rPr>
              <a:pPr defTabSz="68580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3647150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defTabSz="685800" eaLnBrk="1" fontAlgn="auto" hangingPunct="1">
              <a:spcBef>
                <a:spcPts val="0"/>
              </a:spcBef>
              <a:spcAft>
                <a:spcPts val="0"/>
              </a:spcAft>
            </a:pPr>
            <a:fld id="{8B04FB3B-ECE5-4083-B9FE-31C9B5838418}" type="datetimeFigureOut">
              <a:rPr lang="en-US" smtClean="0">
                <a:solidFill>
                  <a:prstClr val="black">
                    <a:tint val="75000"/>
                  </a:prstClr>
                </a:solidFill>
                <a:latin typeface="Calibri" panose="020F0502020204030204"/>
              </a:rPr>
              <a:pPr defTabSz="685800" eaLnBrk="1" fontAlgn="auto" hangingPunct="1">
                <a:spcBef>
                  <a:spcPts val="0"/>
                </a:spcBef>
                <a:spcAft>
                  <a:spcPts val="0"/>
                </a:spcAft>
              </a:pPr>
              <a:t>6/26/2023</a:t>
            </a:fld>
            <a:endParaRPr lang="en-US">
              <a:solidFill>
                <a:prstClr val="black">
                  <a:tint val="75000"/>
                </a:prstClr>
              </a:solidFill>
              <a:latin typeface="Calibri" panose="020F0502020204030204"/>
            </a:endParaRPr>
          </a:p>
        </p:txBody>
      </p:sp>
      <p:sp>
        <p:nvSpPr>
          <p:cNvPr id="6" name="Footer Placeholder 5"/>
          <p:cNvSpPr>
            <a:spLocks noGrp="1"/>
          </p:cNvSpPr>
          <p:nvPr>
            <p:ph type="ftr" sz="quarter" idx="11"/>
          </p:nvPr>
        </p:nvSpPr>
        <p:spPr/>
        <p:txBody>
          <a:bodyPr/>
          <a:lstStyle/>
          <a:p>
            <a:pPr defTabSz="68580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7" name="Slide Number Placeholder 6"/>
          <p:cNvSpPr>
            <a:spLocks noGrp="1"/>
          </p:cNvSpPr>
          <p:nvPr>
            <p:ph type="sldNum" sz="quarter" idx="12"/>
          </p:nvPr>
        </p:nvSpPr>
        <p:spPr/>
        <p:txBody>
          <a:bodyPr/>
          <a:lstStyle/>
          <a:p>
            <a:pPr defTabSz="685800" eaLnBrk="1" fontAlgn="auto" hangingPunct="1">
              <a:spcBef>
                <a:spcPts val="0"/>
              </a:spcBef>
              <a:spcAft>
                <a:spcPts val="0"/>
              </a:spcAft>
            </a:pPr>
            <a:fld id="{232695F4-3937-4E79-BA6A-F48714964809}" type="slidenum">
              <a:rPr lang="en-US" smtClean="0">
                <a:solidFill>
                  <a:prstClr val="black">
                    <a:tint val="75000"/>
                  </a:prstClr>
                </a:solidFill>
                <a:latin typeface="Calibri" panose="020F0502020204030204"/>
              </a:rPr>
              <a:pPr defTabSz="68580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2874821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7680716-72BB-4A24-A0FC-E2F8E919463C}" type="slidenum">
              <a:rPr lang="en-US" altLang="en-US" smtClean="0"/>
              <a:pPr>
                <a:defRPr/>
              </a:pPr>
              <a:t>‹#›</a:t>
            </a:fld>
            <a:endParaRPr lang="en-US" altLang="en-US"/>
          </a:p>
        </p:txBody>
      </p:sp>
    </p:spTree>
    <p:extLst>
      <p:ext uri="{BB962C8B-B14F-4D97-AF65-F5344CB8AC3E}">
        <p14:creationId xmlns:p14="http://schemas.microsoft.com/office/powerpoint/2010/main" val="134561103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7680716-72BB-4A24-A0FC-E2F8E919463C}" type="slidenum">
              <a:rPr lang="en-US" altLang="en-US" smtClean="0"/>
              <a:pPr>
                <a:defRPr/>
              </a:pPr>
              <a:t>‹#›</a:t>
            </a:fld>
            <a:endParaRPr lang="en-US" altLang="en-US"/>
          </a:p>
        </p:txBody>
      </p:sp>
    </p:spTree>
    <p:extLst>
      <p:ext uri="{BB962C8B-B14F-4D97-AF65-F5344CB8AC3E}">
        <p14:creationId xmlns:p14="http://schemas.microsoft.com/office/powerpoint/2010/main" val="26504317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7680716-72BB-4A24-A0FC-E2F8E919463C}" type="slidenum">
              <a:rPr lang="en-US" altLang="en-US" smtClean="0"/>
              <a:pPr>
                <a:defRPr/>
              </a:pPr>
              <a:t>‹#›</a:t>
            </a:fld>
            <a:endParaRPr lang="en-US" altLang="en-US"/>
          </a:p>
        </p:txBody>
      </p:sp>
    </p:spTree>
    <p:extLst>
      <p:ext uri="{BB962C8B-B14F-4D97-AF65-F5344CB8AC3E}">
        <p14:creationId xmlns:p14="http://schemas.microsoft.com/office/powerpoint/2010/main" val="272501847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a:xfrm>
            <a:off x="1371600" y="3537219"/>
            <a:ext cx="9144000" cy="1655762"/>
          </a:xfrm>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934200"/>
          </a:xfrm>
          <a:prstGeom prst="rect">
            <a:avLst/>
          </a:prstGeom>
        </p:spPr>
      </p:pic>
      <p:sp>
        <p:nvSpPr>
          <p:cNvPr id="5" name="TextBox 4"/>
          <p:cNvSpPr txBox="1"/>
          <p:nvPr/>
        </p:nvSpPr>
        <p:spPr>
          <a:xfrm>
            <a:off x="3628642" y="44677"/>
            <a:ext cx="4934715" cy="1015663"/>
          </a:xfrm>
          <a:prstGeom prst="rect">
            <a:avLst/>
          </a:prstGeom>
          <a:noFill/>
        </p:spPr>
        <p:txBody>
          <a:bodyPr wrap="square" rtlCol="0">
            <a:spAutoFit/>
          </a:bodyPr>
          <a:lstStyle/>
          <a:p>
            <a:pPr algn="ctr" defTabSz="685800" eaLnBrk="1" fontAlgn="auto" hangingPunct="1">
              <a:spcBef>
                <a:spcPts val="0"/>
              </a:spcBef>
              <a:spcAft>
                <a:spcPts val="0"/>
              </a:spcAft>
            </a:pPr>
            <a:r>
              <a:rPr lang="en-US" sz="2000" b="1">
                <a:solidFill>
                  <a:srgbClr val="000099"/>
                </a:solidFill>
                <a:latin typeface="Times New Roman" panose="02020603050405020304" pitchFamily="18" charset="0"/>
                <a:cs typeface="Times New Roman" panose="02020603050405020304" pitchFamily="18" charset="0"/>
              </a:rPr>
              <a:t>ỦY BAN NHÂN DÂN QUẬN LONG BIÊN</a:t>
            </a:r>
          </a:p>
          <a:p>
            <a:pPr algn="ctr" defTabSz="685800" eaLnBrk="1" fontAlgn="auto" hangingPunct="1">
              <a:spcBef>
                <a:spcPts val="0"/>
              </a:spcBef>
              <a:spcAft>
                <a:spcPts val="0"/>
              </a:spcAft>
            </a:pPr>
            <a:r>
              <a:rPr lang="en-US" sz="2000" b="1">
                <a:solidFill>
                  <a:srgbClr val="000099"/>
                </a:solidFill>
                <a:latin typeface="Times New Roman" panose="02020603050405020304" pitchFamily="18" charset="0"/>
                <a:cs typeface="Times New Roman" panose="02020603050405020304" pitchFamily="18" charset="0"/>
              </a:rPr>
              <a:t>TRƯỜNG MẦM NON </a:t>
            </a:r>
            <a:r>
              <a:rPr lang="en-US" sz="2000" b="1" smtClean="0">
                <a:solidFill>
                  <a:srgbClr val="000099"/>
                </a:solidFill>
                <a:latin typeface="Times New Roman" panose="02020603050405020304" pitchFamily="18" charset="0"/>
                <a:cs typeface="Times New Roman" panose="02020603050405020304" pitchFamily="18" charset="0"/>
              </a:rPr>
              <a:t>BAN MAI XANH</a:t>
            </a:r>
            <a:endParaRPr lang="en-US" sz="2000" b="1">
              <a:solidFill>
                <a:srgbClr val="000099"/>
              </a:solidFill>
              <a:latin typeface="Times New Roman" panose="02020603050405020304" pitchFamily="18" charset="0"/>
              <a:cs typeface="Times New Roman" panose="02020603050405020304" pitchFamily="18" charset="0"/>
            </a:endParaRPr>
          </a:p>
          <a:p>
            <a:pPr algn="ctr" defTabSz="685800" eaLnBrk="1" fontAlgn="auto" hangingPunct="1">
              <a:spcBef>
                <a:spcPts val="0"/>
              </a:spcBef>
              <a:spcAft>
                <a:spcPts val="0"/>
              </a:spcAft>
            </a:pPr>
            <a:r>
              <a:rPr lang="en-US" sz="2000" b="1">
                <a:solidFill>
                  <a:srgbClr val="000099"/>
                </a:solidFill>
                <a:latin typeface="Times New Roman" panose="02020603050405020304" pitchFamily="18" charset="0"/>
                <a:cs typeface="Times New Roman" panose="02020603050405020304" pitchFamily="18" charset="0"/>
              </a:rPr>
              <a:t>******</a:t>
            </a:r>
          </a:p>
        </p:txBody>
      </p:sp>
      <p:sp>
        <p:nvSpPr>
          <p:cNvPr id="7" name="Rectangle 6"/>
          <p:cNvSpPr/>
          <p:nvPr/>
        </p:nvSpPr>
        <p:spPr>
          <a:xfrm>
            <a:off x="3157908" y="2805381"/>
            <a:ext cx="6106961" cy="1757037"/>
          </a:xfrm>
          <a:prstGeom prst="rect">
            <a:avLst/>
          </a:prstGeom>
          <a:noFill/>
        </p:spPr>
        <p:txBody>
          <a:bodyPr spcFirstLastPara="1" wrap="none" lIns="68580" tIns="34290" rIns="68580" bIns="34290" numCol="1">
            <a:prstTxWarp prst="textArchUp">
              <a:avLst/>
            </a:prstTxWarp>
            <a:spAutoFit/>
          </a:bodyPr>
          <a:lstStyle/>
          <a:p>
            <a:pPr algn="ctr" defTabSz="685800" eaLnBrk="1" fontAlgn="auto" hangingPunct="1">
              <a:spcBef>
                <a:spcPts val="0"/>
              </a:spcBef>
              <a:spcAft>
                <a:spcPts val="0"/>
              </a:spcAft>
            </a:pPr>
            <a:r>
              <a:rPr lang="en-US" sz="4400" b="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LÀM QUEN VĂN HỌC</a:t>
            </a:r>
            <a:endParaRPr lang="en-US" sz="4400" b="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8" name="TextBox 7"/>
          <p:cNvSpPr txBox="1"/>
          <p:nvPr/>
        </p:nvSpPr>
        <p:spPr>
          <a:xfrm>
            <a:off x="3968529" y="3524936"/>
            <a:ext cx="5180948" cy="1384995"/>
          </a:xfrm>
          <a:prstGeom prst="rect">
            <a:avLst/>
          </a:prstGeom>
          <a:noFill/>
        </p:spPr>
        <p:txBody>
          <a:bodyPr wrap="square" rtlCol="0">
            <a:spAutoFit/>
          </a:bodyPr>
          <a:lstStyle/>
          <a:p>
            <a:pPr defTabSz="685800" eaLnBrk="1" fontAlgn="auto" hangingPunct="1">
              <a:spcBef>
                <a:spcPts val="0"/>
              </a:spcBef>
              <a:spcAft>
                <a:spcPts val="0"/>
              </a:spcAft>
            </a:pPr>
            <a:r>
              <a:rPr lang="en-US" sz="2800" b="1">
                <a:solidFill>
                  <a:srgbClr val="000099"/>
                </a:solidFill>
                <a:latin typeface="Times New Roman" panose="02020603050405020304" pitchFamily="18" charset="0"/>
                <a:cs typeface="Times New Roman" panose="02020603050405020304" pitchFamily="18" charset="0"/>
              </a:rPr>
              <a:t>Đề tài: </a:t>
            </a:r>
            <a:r>
              <a:rPr lang="en-US" sz="2800" b="1">
                <a:solidFill>
                  <a:srgbClr val="000099"/>
                </a:solidFill>
                <a:latin typeface="Times New Roman" panose="02020603050405020304" pitchFamily="18" charset="0"/>
                <a:cs typeface="Times New Roman" panose="02020603050405020304" pitchFamily="18" charset="0"/>
              </a:rPr>
              <a:t>Truyện “ Đôi bạn tốt”</a:t>
            </a:r>
            <a:endParaRPr lang="en-US" sz="2800" b="1">
              <a:solidFill>
                <a:srgbClr val="000099"/>
              </a:solidFill>
              <a:latin typeface="Times New Roman" panose="02020603050405020304" pitchFamily="18" charset="0"/>
              <a:cs typeface="Times New Roman" panose="02020603050405020304" pitchFamily="18" charset="0"/>
            </a:endParaRPr>
          </a:p>
          <a:p>
            <a:pPr defTabSz="685800" eaLnBrk="1" fontAlgn="auto" hangingPunct="1">
              <a:spcBef>
                <a:spcPts val="0"/>
              </a:spcBef>
              <a:spcAft>
                <a:spcPts val="0"/>
              </a:spcAft>
            </a:pPr>
            <a:r>
              <a:rPr lang="en-US" sz="2800" b="1">
                <a:solidFill>
                  <a:srgbClr val="000099"/>
                </a:solidFill>
                <a:latin typeface="Times New Roman" panose="02020603050405020304" pitchFamily="18" charset="0"/>
                <a:cs typeface="Times New Roman" panose="02020603050405020304" pitchFamily="18" charset="0"/>
              </a:rPr>
              <a:t>Lớp : Mẫu giáo bé </a:t>
            </a:r>
            <a:r>
              <a:rPr lang="en-US" sz="2800" b="1">
                <a:solidFill>
                  <a:srgbClr val="000099"/>
                </a:solidFill>
                <a:latin typeface="Times New Roman" panose="02020603050405020304" pitchFamily="18" charset="0"/>
                <a:cs typeface="Times New Roman" panose="02020603050405020304" pitchFamily="18" charset="0"/>
              </a:rPr>
              <a:t>C1</a:t>
            </a:r>
            <a:endParaRPr lang="en-US" sz="2800" b="1">
              <a:solidFill>
                <a:srgbClr val="000099"/>
              </a:solidFill>
              <a:latin typeface="Times New Roman" panose="02020603050405020304" pitchFamily="18" charset="0"/>
              <a:cs typeface="Times New Roman" panose="02020603050405020304" pitchFamily="18" charset="0"/>
            </a:endParaRPr>
          </a:p>
          <a:p>
            <a:pPr defTabSz="685800" eaLnBrk="1" fontAlgn="auto" hangingPunct="1">
              <a:spcBef>
                <a:spcPts val="0"/>
              </a:spcBef>
              <a:spcAft>
                <a:spcPts val="0"/>
              </a:spcAft>
            </a:pPr>
            <a:r>
              <a:rPr lang="en-US" sz="2800" b="1">
                <a:solidFill>
                  <a:srgbClr val="000099"/>
                </a:solidFill>
                <a:latin typeface="Times New Roman" panose="02020603050405020304" pitchFamily="18" charset="0"/>
                <a:cs typeface="Times New Roman" panose="02020603050405020304" pitchFamily="18" charset="0"/>
              </a:rPr>
              <a:t>Giáo viên: Nguyễn Thị Thanh</a:t>
            </a:r>
          </a:p>
        </p:txBody>
      </p:sp>
      <p:sp>
        <p:nvSpPr>
          <p:cNvPr id="9" name="TextBox 8"/>
          <p:cNvSpPr txBox="1"/>
          <p:nvPr/>
        </p:nvSpPr>
        <p:spPr>
          <a:xfrm>
            <a:off x="4800601" y="6314906"/>
            <a:ext cx="2821577" cy="369332"/>
          </a:xfrm>
          <a:prstGeom prst="rect">
            <a:avLst/>
          </a:prstGeom>
          <a:noFill/>
        </p:spPr>
        <p:txBody>
          <a:bodyPr wrap="square" rtlCol="0">
            <a:spAutoFit/>
          </a:bodyPr>
          <a:lstStyle/>
          <a:p>
            <a:pPr algn="ctr" defTabSz="685800" eaLnBrk="1" fontAlgn="auto" hangingPunct="1">
              <a:spcBef>
                <a:spcPts val="0"/>
              </a:spcBef>
              <a:spcAft>
                <a:spcPts val="0"/>
              </a:spcAft>
            </a:pPr>
            <a:r>
              <a:rPr lang="en-US" b="1">
                <a:solidFill>
                  <a:srgbClr val="000099"/>
                </a:solidFill>
                <a:latin typeface="Times New Roman" panose="02020603050405020304" pitchFamily="18" charset="0"/>
                <a:cs typeface="Times New Roman" panose="02020603050405020304" pitchFamily="18" charset="0"/>
              </a:rPr>
              <a:t>Năm học: </a:t>
            </a:r>
            <a:r>
              <a:rPr lang="en-US" b="1" smtClean="0">
                <a:solidFill>
                  <a:srgbClr val="000099"/>
                </a:solidFill>
                <a:latin typeface="Times New Roman" panose="02020603050405020304" pitchFamily="18" charset="0"/>
                <a:cs typeface="Times New Roman" panose="02020603050405020304" pitchFamily="18" charset="0"/>
              </a:rPr>
              <a:t>2022 - 2023</a:t>
            </a:r>
            <a:endParaRPr lang="en-US" b="1">
              <a:solidFill>
                <a:srgbClr val="000099"/>
              </a:solidFill>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3"/>
          <a:stretch>
            <a:fillRect/>
          </a:stretch>
        </p:blipFill>
        <p:spPr>
          <a:xfrm>
            <a:off x="5620469" y="954153"/>
            <a:ext cx="1128544" cy="1135779"/>
          </a:xfrm>
          <a:prstGeom prst="rect">
            <a:avLst/>
          </a:prstGeom>
        </p:spPr>
      </p:pic>
    </p:spTree>
    <p:extLst>
      <p:ext uri="{BB962C8B-B14F-4D97-AF65-F5344CB8AC3E}">
        <p14:creationId xmlns:p14="http://schemas.microsoft.com/office/powerpoint/2010/main" val="191311675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6" presetClass="entr" presetSubtype="0" fill="hold" grpId="0" nodeType="clickEffect">
                                  <p:stCondLst>
                                    <p:cond delay="0"/>
                                  </p:stCondLst>
                                  <p:iterate type="lt">
                                    <p:tmPct val="10000"/>
                                  </p:iterate>
                                  <p:childTnLst>
                                    <p:set>
                                      <p:cBhvr>
                                        <p:cTn id="12" dur="1" fill="hold">
                                          <p:stCondLst>
                                            <p:cond delay="0"/>
                                          </p:stCondLst>
                                        </p:cTn>
                                        <p:tgtEl>
                                          <p:spTgt spid="7"/>
                                        </p:tgtEl>
                                        <p:attrNameLst>
                                          <p:attrName>style.visibility</p:attrName>
                                        </p:attrNameLst>
                                      </p:cBhvr>
                                      <p:to>
                                        <p:strVal val="visible"/>
                                      </p:to>
                                    </p:set>
                                    <p:anim by="(-#ppt_w*2)" calcmode="lin" valueType="num">
                                      <p:cBhvr rctx="PPT">
                                        <p:cTn id="13" dur="500" autoRev="1" fill="hold">
                                          <p:stCondLst>
                                            <p:cond delay="0"/>
                                          </p:stCondLst>
                                        </p:cTn>
                                        <p:tgtEl>
                                          <p:spTgt spid="7"/>
                                        </p:tgtEl>
                                        <p:attrNameLst>
                                          <p:attrName>ppt_w</p:attrName>
                                        </p:attrNameLst>
                                      </p:cBhvr>
                                    </p:anim>
                                    <p:anim by="(#ppt_w*0.50)" calcmode="lin" valueType="num">
                                      <p:cBhvr>
                                        <p:cTn id="14" dur="500" decel="50000" autoRev="1" fill="hold">
                                          <p:stCondLst>
                                            <p:cond delay="0"/>
                                          </p:stCondLst>
                                        </p:cTn>
                                        <p:tgtEl>
                                          <p:spTgt spid="7"/>
                                        </p:tgtEl>
                                        <p:attrNameLst>
                                          <p:attrName>ppt_x</p:attrName>
                                        </p:attrNameLst>
                                      </p:cBhvr>
                                    </p:anim>
                                    <p:anim from="(-#ppt_h/2)" to="(#ppt_y)" calcmode="lin" valueType="num">
                                      <p:cBhvr>
                                        <p:cTn id="15" dur="1000" fill="hold">
                                          <p:stCondLst>
                                            <p:cond delay="0"/>
                                          </p:stCondLst>
                                        </p:cTn>
                                        <p:tgtEl>
                                          <p:spTgt spid="7"/>
                                        </p:tgtEl>
                                        <p:attrNameLst>
                                          <p:attrName>ppt_y</p:attrName>
                                        </p:attrNameLst>
                                      </p:cBhvr>
                                    </p:anim>
                                    <p:animRot by="21600000">
                                      <p:cBhvr>
                                        <p:cTn id="16" dur="1000" fill="hold">
                                          <p:stCondLst>
                                            <p:cond delay="0"/>
                                          </p:stCondLst>
                                        </p:cTn>
                                        <p:tgtEl>
                                          <p:spTgt spid="7"/>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lt">
                                    <p:tmPct val="10000"/>
                                  </p:iterate>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2" dur="1000" fill="hold"/>
                                        <p:tgtEl>
                                          <p:spTgt spid="8"/>
                                        </p:tgtEl>
                                        <p:attrNameLst>
                                          <p:attrName>ppt_y</p:attrName>
                                        </p:attrNameLst>
                                      </p:cBhvr>
                                      <p:tavLst>
                                        <p:tav tm="0">
                                          <p:val>
                                            <p:strVal val="#ppt_y"/>
                                          </p:val>
                                        </p:tav>
                                        <p:tav tm="100000">
                                          <p:val>
                                            <p:strVal val="#ppt_y"/>
                                          </p:val>
                                        </p:tav>
                                      </p:tavLst>
                                    </p:anim>
                                    <p:anim calcmode="lin" valueType="num">
                                      <p:cBhvr>
                                        <p:cTn id="23" dur="10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4" dur="10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5" dur="1000" tmFilter="0,0; .5, 1; 1, 1"/>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52400" y="1295400"/>
            <a:ext cx="12039600" cy="457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0000FF"/>
                </a:solidFill>
                <a:latin typeface="Times New Roman" panose="02020603050405020304" pitchFamily="18" charset="0"/>
                <a:cs typeface="Times New Roman" panose="02020603050405020304" pitchFamily="18" charset="0"/>
              </a:rPr>
              <a:t>Trong truyện có những nhân vật </a:t>
            </a:r>
            <a:r>
              <a:rPr lang="en-US" sz="3600" b="1">
                <a:solidFill>
                  <a:srgbClr val="0000FF"/>
                </a:solidFill>
                <a:latin typeface="Times New Roman" panose="02020603050405020304" pitchFamily="18" charset="0"/>
                <a:cs typeface="Times New Roman" panose="02020603050405020304" pitchFamily="18" charset="0"/>
              </a:rPr>
              <a:t>nào?</a:t>
            </a:r>
            <a:endParaRPr lang="en-US" sz="3600" b="1">
              <a:solidFill>
                <a:srgbClr val="0000FF"/>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0" y="152400"/>
            <a:ext cx="853514" cy="859611"/>
          </a:xfrm>
          <a:prstGeom prst="rect">
            <a:avLst/>
          </a:prstGeom>
        </p:spPr>
      </p:pic>
    </p:spTree>
    <p:extLst>
      <p:ext uri="{BB962C8B-B14F-4D97-AF65-F5344CB8AC3E}">
        <p14:creationId xmlns:p14="http://schemas.microsoft.com/office/powerpoint/2010/main" val="27588834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6200" y="838200"/>
            <a:ext cx="12115800" cy="4953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000" b="1">
                <a:solidFill>
                  <a:srgbClr val="0000FF"/>
                </a:solidFill>
                <a:latin typeface="Times New Roman" panose="02020603050405020304" pitchFamily="18" charset="0"/>
                <a:cs typeface="Times New Roman" panose="02020603050405020304" pitchFamily="18" charset="0"/>
              </a:rPr>
              <a:t>Thím vịt đem con đến gửi ai?</a:t>
            </a:r>
          </a:p>
        </p:txBody>
      </p:sp>
      <p:pic>
        <p:nvPicPr>
          <p:cNvPr id="3" name="Picture 2"/>
          <p:cNvPicPr>
            <a:picLocks noChangeAspect="1"/>
          </p:cNvPicPr>
          <p:nvPr/>
        </p:nvPicPr>
        <p:blipFill>
          <a:blip r:embed="rId2"/>
          <a:stretch>
            <a:fillRect/>
          </a:stretch>
        </p:blipFill>
        <p:spPr>
          <a:xfrm>
            <a:off x="228600" y="0"/>
            <a:ext cx="853514" cy="859611"/>
          </a:xfrm>
          <a:prstGeom prst="rect">
            <a:avLst/>
          </a:prstGeom>
        </p:spPr>
      </p:pic>
    </p:spTree>
    <p:extLst>
      <p:ext uri="{BB962C8B-B14F-4D97-AF65-F5344CB8AC3E}">
        <p14:creationId xmlns:p14="http://schemas.microsoft.com/office/powerpoint/2010/main" val="102259611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0" y="1143000"/>
            <a:ext cx="12192000" cy="457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0000FF"/>
                </a:solidFill>
                <a:latin typeface="Times New Roman" panose="02020603050405020304" pitchFamily="18" charset="0"/>
                <a:cs typeface="Times New Roman" panose="02020603050405020304" pitchFamily="18" charset="0"/>
              </a:rPr>
              <a:t>Vì sao Gà con đuổi vịt con đi?</a:t>
            </a:r>
          </a:p>
        </p:txBody>
      </p:sp>
      <p:pic>
        <p:nvPicPr>
          <p:cNvPr id="3" name="Picture 2"/>
          <p:cNvPicPr>
            <a:picLocks noChangeAspect="1"/>
          </p:cNvPicPr>
          <p:nvPr/>
        </p:nvPicPr>
        <p:blipFill>
          <a:blip r:embed="rId2"/>
          <a:stretch>
            <a:fillRect/>
          </a:stretch>
        </p:blipFill>
        <p:spPr>
          <a:xfrm>
            <a:off x="304800" y="-13855"/>
            <a:ext cx="853514" cy="859611"/>
          </a:xfrm>
          <a:prstGeom prst="rect">
            <a:avLst/>
          </a:prstGeom>
        </p:spPr>
      </p:pic>
    </p:spTree>
    <p:extLst>
      <p:ext uri="{BB962C8B-B14F-4D97-AF65-F5344CB8AC3E}">
        <p14:creationId xmlns:p14="http://schemas.microsoft.com/office/powerpoint/2010/main" val="282756950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0" y="914400"/>
            <a:ext cx="12192000" cy="449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a:solidFill>
                  <a:srgbClr val="0000FF"/>
                </a:solidFill>
                <a:latin typeface="Times New Roman" panose="02020603050405020304" pitchFamily="18" charset="0"/>
                <a:cs typeface="Times New Roman" panose="02020603050405020304" pitchFamily="18" charset="0"/>
              </a:rPr>
              <a:t>Gà con bị con gì rình bắt? Gà con kêu như thế </a:t>
            </a:r>
            <a:r>
              <a:rPr lang="en-US" sz="4000" b="1">
                <a:solidFill>
                  <a:srgbClr val="0000FF"/>
                </a:solidFill>
                <a:latin typeface="Times New Roman" panose="02020603050405020304" pitchFamily="18" charset="0"/>
                <a:cs typeface="Times New Roman" panose="02020603050405020304" pitchFamily="18" charset="0"/>
              </a:rPr>
              <a:t>nào?Vịt </a:t>
            </a:r>
            <a:r>
              <a:rPr lang="en-US" sz="4000" b="1">
                <a:solidFill>
                  <a:srgbClr val="0000FF"/>
                </a:solidFill>
                <a:latin typeface="Times New Roman" panose="02020603050405020304" pitchFamily="18" charset="0"/>
                <a:cs typeface="Times New Roman" panose="02020603050405020304" pitchFamily="18" charset="0"/>
              </a:rPr>
              <a:t>con đã làm gì để giúp gà con?</a:t>
            </a:r>
          </a:p>
        </p:txBody>
      </p:sp>
      <p:pic>
        <p:nvPicPr>
          <p:cNvPr id="3" name="Picture 2"/>
          <p:cNvPicPr>
            <a:picLocks noChangeAspect="1"/>
          </p:cNvPicPr>
          <p:nvPr/>
        </p:nvPicPr>
        <p:blipFill>
          <a:blip r:embed="rId2"/>
          <a:stretch>
            <a:fillRect/>
          </a:stretch>
        </p:blipFill>
        <p:spPr>
          <a:xfrm>
            <a:off x="76200" y="152400"/>
            <a:ext cx="853514" cy="859611"/>
          </a:xfrm>
          <a:prstGeom prst="rect">
            <a:avLst/>
          </a:prstGeom>
        </p:spPr>
      </p:pic>
    </p:spTree>
    <p:extLst>
      <p:ext uri="{BB962C8B-B14F-4D97-AF65-F5344CB8AC3E}">
        <p14:creationId xmlns:p14="http://schemas.microsoft.com/office/powerpoint/2010/main" val="47396884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 calcmode="lin" valueType="num">
                                      <p:cBhvr>
                                        <p:cTn id="9" dur="10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782"/>
            <a:ext cx="12192000" cy="6837218"/>
          </a:xfrm>
          <a:prstGeom prst="rect">
            <a:avLst/>
          </a:prstGeom>
        </p:spPr>
      </p:pic>
      <p:sp>
        <p:nvSpPr>
          <p:cNvPr id="3" name="TextBox 2"/>
          <p:cNvSpPr txBox="1"/>
          <p:nvPr/>
        </p:nvSpPr>
        <p:spPr>
          <a:xfrm>
            <a:off x="3886200" y="1828800"/>
            <a:ext cx="4800600" cy="1938992"/>
          </a:xfrm>
          <a:prstGeom prst="rect">
            <a:avLst/>
          </a:prstGeom>
          <a:noFill/>
        </p:spPr>
        <p:txBody>
          <a:bodyPr wrap="square" rtlCol="0">
            <a:spAutoFit/>
          </a:bodyPr>
          <a:lstStyle/>
          <a:p>
            <a:pPr algn="ctr"/>
            <a:r>
              <a:rPr lang="en-US" sz="4000" b="1">
                <a:solidFill>
                  <a:srgbClr val="FFFF00"/>
                </a:solidFill>
                <a:latin typeface="Times New Roman" panose="02020603050405020304" pitchFamily="18" charset="0"/>
                <a:cs typeface="Times New Roman" panose="02020603050405020304" pitchFamily="18" charset="0"/>
              </a:rPr>
              <a:t>Cô cho trẻ xem phim hoạt hình truyện </a:t>
            </a:r>
          </a:p>
          <a:p>
            <a:pPr algn="ctr"/>
            <a:r>
              <a:rPr lang="en-US" sz="4000" b="1">
                <a:solidFill>
                  <a:srgbClr val="FFFF00"/>
                </a:solidFill>
                <a:latin typeface="Times New Roman" panose="02020603050405020304" pitchFamily="18" charset="0"/>
                <a:cs typeface="Times New Roman" panose="02020603050405020304" pitchFamily="18" charset="0"/>
              </a:rPr>
              <a:t>“ Đôi bạn tốt”</a:t>
            </a:r>
            <a:endParaRPr lang="en-US" sz="4000" b="1">
              <a:solidFill>
                <a:srgbClr val="FFFF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152400" y="152400"/>
            <a:ext cx="853514" cy="859611"/>
          </a:xfrm>
          <a:prstGeom prst="rect">
            <a:avLst/>
          </a:prstGeom>
        </p:spPr>
      </p:pic>
    </p:spTree>
    <p:extLst>
      <p:ext uri="{BB962C8B-B14F-4D97-AF65-F5344CB8AC3E}">
        <p14:creationId xmlns:p14="http://schemas.microsoft.com/office/powerpoint/2010/main" val="34633011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58824" y="2667001"/>
            <a:ext cx="8648522" cy="769441"/>
          </a:xfrm>
          <a:prstGeom prst="rect">
            <a:avLst/>
          </a:prstGeom>
          <a:noFill/>
        </p:spPr>
        <p:txBody>
          <a:bodyPr wrap="none" lIns="91440" tIns="45720" rIns="91440" bIns="45720">
            <a:spAutoFit/>
          </a:bodyPr>
          <a:lstStyle/>
          <a:p>
            <a:pPr algn="ctr"/>
            <a:r>
              <a:rPr lang="en-US" sz="4400" b="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Chúc các con chăm ngoan học giỏi!</a:t>
            </a:r>
            <a:endParaRPr lang="en-US" sz="4400" b="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304800" y="228600"/>
            <a:ext cx="853514" cy="859611"/>
          </a:xfrm>
          <a:prstGeom prst="rect">
            <a:avLst/>
          </a:prstGeom>
        </p:spPr>
      </p:pic>
    </p:spTree>
    <p:extLst>
      <p:ext uri="{BB962C8B-B14F-4D97-AF65-F5344CB8AC3E}">
        <p14:creationId xmlns:p14="http://schemas.microsoft.com/office/powerpoint/2010/main" val="146793070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705600"/>
          </a:xfrm>
        </p:spPr>
      </p:pic>
      <p:sp>
        <p:nvSpPr>
          <p:cNvPr id="5" name="TextBox 4"/>
          <p:cNvSpPr txBox="1"/>
          <p:nvPr/>
        </p:nvSpPr>
        <p:spPr>
          <a:xfrm>
            <a:off x="3733800" y="2209800"/>
            <a:ext cx="5131526" cy="461665"/>
          </a:xfrm>
          <a:prstGeom prst="rect">
            <a:avLst/>
          </a:prstGeom>
          <a:noFill/>
        </p:spPr>
        <p:txBody>
          <a:bodyPr wrap="square" rtlCol="0">
            <a:spAutoFit/>
          </a:bodyPr>
          <a:lstStyle/>
          <a:p>
            <a:pPr algn="ctr" defTabSz="685800" eaLnBrk="1" fontAlgn="auto" hangingPunct="1">
              <a:spcBef>
                <a:spcPts val="0"/>
              </a:spcBef>
              <a:spcAft>
                <a:spcPts val="0"/>
              </a:spcAft>
            </a:pPr>
            <a:r>
              <a:rPr lang="en-US" sz="2400" b="1">
                <a:solidFill>
                  <a:srgbClr val="FF0000"/>
                </a:solidFill>
                <a:latin typeface="Times New Roman" panose="02020603050405020304" pitchFamily="18" charset="0"/>
                <a:cs typeface="Times New Roman" panose="02020603050405020304" pitchFamily="18" charset="0"/>
              </a:rPr>
              <a:t>Cô cho trẻ hát bài “ </a:t>
            </a:r>
            <a:r>
              <a:rPr lang="en-US" sz="2400" b="1">
                <a:solidFill>
                  <a:srgbClr val="FF0000"/>
                </a:solidFill>
                <a:latin typeface="Times New Roman" panose="02020603050405020304" pitchFamily="18" charset="0"/>
                <a:cs typeface="Times New Roman" panose="02020603050405020304" pitchFamily="18" charset="0"/>
              </a:rPr>
              <a:t>Vui đến trường”</a:t>
            </a:r>
            <a:endParaRPr lang="en-US" sz="2400" b="1">
              <a:solidFill>
                <a:srgbClr val="FF00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0" y="0"/>
            <a:ext cx="854364" cy="858982"/>
          </a:xfrm>
          <a:prstGeom prst="rect">
            <a:avLst/>
          </a:prstGeom>
        </p:spPr>
      </p:pic>
    </p:spTree>
    <p:extLst>
      <p:ext uri="{BB962C8B-B14F-4D97-AF65-F5344CB8AC3E}">
        <p14:creationId xmlns:p14="http://schemas.microsoft.com/office/powerpoint/2010/main" val="96076428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9218" name="Picture 2" descr="Đôi bạn tốt - Thơ truyện mầm non [ GianggiangTV ] - Truyện mới cập nhật hôm  nay - Gaubongre.com"/>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5556" b="94167" l="625" r="100000"/>
                    </a14:imgEffect>
                  </a14:imgLayer>
                </a14:imgProps>
              </a:ext>
              <a:ext uri="{28A0092B-C50C-407E-A947-70E740481C1C}">
                <a14:useLocalDpi xmlns:a14="http://schemas.microsoft.com/office/drawing/2010/main" val="0"/>
              </a:ext>
            </a:extLst>
          </a:blip>
          <a:srcRect t="6593" b="6593"/>
          <a:stretch/>
        </p:blipFill>
        <p:spPr bwMode="auto">
          <a:xfrm>
            <a:off x="-76200" y="0"/>
            <a:ext cx="122682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228600" y="152400"/>
            <a:ext cx="853514" cy="859611"/>
          </a:xfrm>
          <a:prstGeom prst="rect">
            <a:avLst/>
          </a:prstGeom>
        </p:spPr>
      </p:pic>
    </p:spTree>
    <p:extLst>
      <p:ext uri="{BB962C8B-B14F-4D97-AF65-F5344CB8AC3E}">
        <p14:creationId xmlns:p14="http://schemas.microsoft.com/office/powerpoint/2010/main" val="30476784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DOI BAN TOT 2"/>
          <p:cNvPicPr>
            <a:picLocks noChangeAspect="1" noChangeArrowheads="1"/>
          </p:cNvPicPr>
          <p:nvPr/>
        </p:nvPicPr>
        <p:blipFill>
          <a:blip r:embed="rId2">
            <a:extLst>
              <a:ext uri="{28A0092B-C50C-407E-A947-70E740481C1C}">
                <a14:useLocalDpi xmlns:a14="http://schemas.microsoft.com/office/drawing/2010/main" val="0"/>
              </a:ext>
            </a:extLst>
          </a:blip>
          <a:srcRect r="3999" b="12666"/>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0" y="-76200"/>
            <a:ext cx="5867400" cy="2677656"/>
          </a:xfrm>
          <a:prstGeom prst="rect">
            <a:avLst/>
          </a:prstGeom>
        </p:spPr>
        <p:txBody>
          <a:bodyPr wrap="square">
            <a:spAutoFit/>
          </a:bodyPr>
          <a:lstStyle/>
          <a:p>
            <a:r>
              <a:rPr lang="vi-VN" sz="2400">
                <a:solidFill>
                  <a:srgbClr val="0000FF"/>
                </a:solidFill>
                <a:latin typeface="Times New Roman" panose="02020603050405020304" pitchFamily="18" charset="0"/>
                <a:cs typeface="Times New Roman" panose="02020603050405020304" pitchFamily="18" charset="0"/>
              </a:rPr>
              <a:t>Thím Vịt bận đi chợ xa đem con đến </a:t>
            </a:r>
            <a:r>
              <a:rPr lang="vi-VN" sz="2400">
                <a:solidFill>
                  <a:srgbClr val="0000FF"/>
                </a:solidFill>
                <a:latin typeface="Times New Roman" panose="02020603050405020304" pitchFamily="18" charset="0"/>
                <a:cs typeface="Times New Roman" panose="02020603050405020304" pitchFamily="18" charset="0"/>
              </a:rPr>
              <a:t>g</a:t>
            </a:r>
            <a:r>
              <a:rPr lang="en-US" sz="2400">
                <a:solidFill>
                  <a:srgbClr val="0000FF"/>
                </a:solidFill>
                <a:latin typeface="Times New Roman" panose="02020603050405020304" pitchFamily="18" charset="0"/>
                <a:cs typeface="Times New Roman" panose="02020603050405020304" pitchFamily="18" charset="0"/>
              </a:rPr>
              <a:t>ử</a:t>
            </a:r>
            <a:r>
              <a:rPr lang="vi-VN" sz="2400">
                <a:solidFill>
                  <a:srgbClr val="0000FF"/>
                </a:solidFill>
                <a:latin typeface="Times New Roman" panose="02020603050405020304" pitchFamily="18" charset="0"/>
                <a:cs typeface="Times New Roman" panose="02020603050405020304" pitchFamily="18" charset="0"/>
              </a:rPr>
              <a:t>i </a:t>
            </a:r>
            <a:r>
              <a:rPr lang="vi-VN" sz="2400">
                <a:solidFill>
                  <a:srgbClr val="0000FF"/>
                </a:solidFill>
                <a:latin typeface="Times New Roman" panose="02020603050405020304" pitchFamily="18" charset="0"/>
                <a:cs typeface="Times New Roman" panose="02020603050405020304" pitchFamily="18" charset="0"/>
              </a:rPr>
              <a:t>bác gà mái mẹ. Gà mái mẹ gọi con ra chơi với Vịt con.</a:t>
            </a:r>
          </a:p>
          <a:p>
            <a:r>
              <a:rPr lang="vi-VN" sz="2400">
                <a:solidFill>
                  <a:srgbClr val="0000FF"/>
                </a:solidFill>
                <a:latin typeface="Times New Roman" panose="02020603050405020304" pitchFamily="18" charset="0"/>
                <a:cs typeface="Times New Roman" panose="02020603050405020304" pitchFamily="18" charset="0"/>
              </a:rPr>
              <a:t>Gà con xin phép mẹ dẫn Vịt con ra vườn chơi và tìm giun để ăn. gà con nhanh nhẹn đi trước. Vịt con lạch bạch theo sau. Thấy Vịt con chậm chạp, Gà con tỏ ra không thích lắm.</a:t>
            </a:r>
          </a:p>
        </p:txBody>
      </p:sp>
      <p:pic>
        <p:nvPicPr>
          <p:cNvPr id="3" name="Picture 2"/>
          <p:cNvPicPr>
            <a:picLocks noChangeAspect="1"/>
          </p:cNvPicPr>
          <p:nvPr/>
        </p:nvPicPr>
        <p:blipFill>
          <a:blip r:embed="rId3"/>
          <a:stretch>
            <a:fillRect/>
          </a:stretch>
        </p:blipFill>
        <p:spPr>
          <a:xfrm>
            <a:off x="11201400" y="0"/>
            <a:ext cx="853514" cy="859611"/>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 calcmode="lin" valueType="num">
                                      <p:cBhvr>
                                        <p:cTn id="9" dur="10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DOI BAN TOT 3"/>
          <p:cNvPicPr>
            <a:picLocks noChangeAspect="1" noChangeArrowheads="1"/>
          </p:cNvPicPr>
          <p:nvPr/>
        </p:nvPicPr>
        <p:blipFill>
          <a:blip r:embed="rId2">
            <a:extLst>
              <a:ext uri="{28A0092B-C50C-407E-A947-70E740481C1C}">
                <a14:useLocalDpi xmlns:a14="http://schemas.microsoft.com/office/drawing/2010/main" val="0"/>
              </a:ext>
            </a:extLst>
          </a:blip>
          <a:srcRect r="5000" b="12666"/>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895600" y="0"/>
            <a:ext cx="8001000" cy="2308324"/>
          </a:xfrm>
          <a:prstGeom prst="rect">
            <a:avLst/>
          </a:prstGeom>
        </p:spPr>
        <p:txBody>
          <a:bodyPr wrap="square">
            <a:spAutoFit/>
          </a:bodyPr>
          <a:lstStyle/>
          <a:p>
            <a:r>
              <a:rPr lang="vi-VN" sz="2400">
                <a:solidFill>
                  <a:srgbClr val="0000FF"/>
                </a:solidFill>
                <a:latin typeface="Times New Roman" panose="02020603050405020304" pitchFamily="18" charset="0"/>
                <a:cs typeface="Times New Roman" panose="02020603050405020304" pitchFamily="18" charset="0"/>
              </a:rPr>
              <a:t>Ra tới vườn, Gà con bới đất tìm giun. Ngón chân của Vịt có màng, không bới đất được. Vịt con cứ lạch bạch khiến </a:t>
            </a:r>
            <a:r>
              <a:rPr lang="vi-VN" sz="2400">
                <a:solidFill>
                  <a:srgbClr val="0000FF"/>
                </a:solidFill>
                <a:latin typeface="Times New Roman" panose="02020603050405020304" pitchFamily="18" charset="0"/>
                <a:cs typeface="Times New Roman" panose="02020603050405020304" pitchFamily="18" charset="0"/>
              </a:rPr>
              <a:t>đ</a:t>
            </a:r>
            <a:r>
              <a:rPr lang="en-US" sz="2400">
                <a:solidFill>
                  <a:srgbClr val="0000FF"/>
                </a:solidFill>
                <a:latin typeface="Times New Roman" panose="02020603050405020304" pitchFamily="18" charset="0"/>
                <a:cs typeface="Times New Roman" panose="02020603050405020304" pitchFamily="18" charset="0"/>
              </a:rPr>
              <a:t>ấ</a:t>
            </a:r>
            <a:r>
              <a:rPr lang="vi-VN" sz="2400">
                <a:solidFill>
                  <a:srgbClr val="0000FF"/>
                </a:solidFill>
                <a:latin typeface="Times New Roman" panose="02020603050405020304" pitchFamily="18" charset="0"/>
                <a:cs typeface="Times New Roman" panose="02020603050405020304" pitchFamily="18" charset="0"/>
              </a:rPr>
              <a:t>t </a:t>
            </a:r>
            <a:r>
              <a:rPr lang="vi-VN" sz="2400">
                <a:solidFill>
                  <a:srgbClr val="0000FF"/>
                </a:solidFill>
                <a:latin typeface="Times New Roman" panose="02020603050405020304" pitchFamily="18" charset="0"/>
                <a:cs typeface="Times New Roman" panose="02020603050405020304" pitchFamily="18" charset="0"/>
              </a:rPr>
              <a:t>bị nén xuống. Gà con không tài nào tìm giun được. Gà con tức quá nói với Vịt con:</a:t>
            </a:r>
            <a:br>
              <a:rPr lang="vi-VN" sz="2400">
                <a:solidFill>
                  <a:srgbClr val="0000FF"/>
                </a:solidFill>
                <a:latin typeface="Times New Roman" panose="02020603050405020304" pitchFamily="18" charset="0"/>
                <a:cs typeface="Times New Roman" panose="02020603050405020304" pitchFamily="18" charset="0"/>
              </a:rPr>
            </a:br>
            <a:r>
              <a:rPr lang="vi-VN" sz="2400">
                <a:solidFill>
                  <a:srgbClr val="0000FF"/>
                </a:solidFill>
                <a:latin typeface="Times New Roman" panose="02020603050405020304" pitchFamily="18" charset="0"/>
                <a:cs typeface="Times New Roman" panose="02020603050405020304" pitchFamily="18" charset="0"/>
              </a:rPr>
              <a:t>- Bạn chẳng biết bới gì cả, bạn đi chỗ khác chơi để tôi bới một mình vậy.</a:t>
            </a:r>
            <a:endParaRPr lang="en-US" sz="2400">
              <a:solidFill>
                <a:srgbClr val="0000FF"/>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167529" y="20782"/>
            <a:ext cx="853514" cy="859611"/>
          </a:xfrm>
          <a:prstGeom prst="rect">
            <a:avLst/>
          </a:prstGeom>
        </p:spPr>
      </p:pic>
    </p:spTree>
    <p:extLst>
      <p:ext uri="{BB962C8B-B14F-4D97-AF65-F5344CB8AC3E}">
        <p14:creationId xmlns:p14="http://schemas.microsoft.com/office/powerpoint/2010/main" val="3515684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 calcmode="lin" valueType="num">
                                      <p:cBhvr>
                                        <p:cTn id="9" dur="10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descr="DOI BAN TOT 4"/>
          <p:cNvPicPr>
            <a:picLocks noChangeAspect="1" noChangeArrowheads="1"/>
          </p:cNvPicPr>
          <p:nvPr/>
        </p:nvPicPr>
        <p:blipFill>
          <a:blip r:embed="rId2">
            <a:extLst>
              <a:ext uri="{28A0092B-C50C-407E-A947-70E740481C1C}">
                <a14:useLocalDpi xmlns:a14="http://schemas.microsoft.com/office/drawing/2010/main" val="0"/>
              </a:ext>
            </a:extLst>
          </a:blip>
          <a:srcRect r="3999" b="12000"/>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524000" y="-20782"/>
            <a:ext cx="7086600" cy="1938992"/>
          </a:xfrm>
          <a:prstGeom prst="rect">
            <a:avLst/>
          </a:prstGeom>
        </p:spPr>
        <p:txBody>
          <a:bodyPr wrap="square">
            <a:spAutoFit/>
          </a:bodyPr>
          <a:lstStyle/>
          <a:p>
            <a:r>
              <a:rPr lang="en-US" sz="2400">
                <a:solidFill>
                  <a:srgbClr val="0000FF"/>
                </a:solidFill>
                <a:latin typeface="Times New Roman" panose="02020603050405020304" pitchFamily="18" charset="0"/>
                <a:cs typeface="Times New Roman" panose="02020603050405020304" pitchFamily="18" charset="0"/>
              </a:rPr>
              <a:t>Vịt con thấy Gà con cáu với mình cũng buồn, liền bỏ ra ao tìm tép ăn. Một con Cáo mắt xanh, đuôi dài nấp trong bụi rậm, thấy Gà con đi tìm mồi một mình định nhảy ra vồ. Gà con sợ quá vội “ba chân bốn cẳng” chạy ra bờ ao. Gà con vừa chạy vừa kêu : “Chiếp, chiếp, chiếp !”</a:t>
            </a:r>
          </a:p>
        </p:txBody>
      </p:sp>
      <p:pic>
        <p:nvPicPr>
          <p:cNvPr id="3" name="Picture 2"/>
          <p:cNvPicPr>
            <a:picLocks noChangeAspect="1"/>
          </p:cNvPicPr>
          <p:nvPr/>
        </p:nvPicPr>
        <p:blipFill>
          <a:blip r:embed="rId3"/>
          <a:stretch>
            <a:fillRect/>
          </a:stretch>
        </p:blipFill>
        <p:spPr>
          <a:xfrm>
            <a:off x="152400" y="89103"/>
            <a:ext cx="853514" cy="859611"/>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 calcmode="lin" valueType="num">
                                      <p:cBhvr>
                                        <p:cTn id="9" dur="10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DOI BAN TOT 5"/>
          <p:cNvPicPr>
            <a:picLocks noChangeAspect="1" noChangeArrowheads="1"/>
          </p:cNvPicPr>
          <p:nvPr/>
        </p:nvPicPr>
        <p:blipFill>
          <a:blip r:embed="rId2">
            <a:extLst>
              <a:ext uri="{28A0092B-C50C-407E-A947-70E740481C1C}">
                <a14:useLocalDpi xmlns:a14="http://schemas.microsoft.com/office/drawing/2010/main" val="0"/>
              </a:ext>
            </a:extLst>
          </a:blip>
          <a:srcRect r="5000" b="13333"/>
          <a:stretch>
            <a:fillRect/>
          </a:stretch>
        </p:blipFill>
        <p:spPr bwMode="auto">
          <a:xfrm>
            <a:off x="1537855" y="-6927"/>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299364" y="-6927"/>
            <a:ext cx="5410200" cy="3785652"/>
          </a:xfrm>
          <a:prstGeom prst="rect">
            <a:avLst/>
          </a:prstGeom>
        </p:spPr>
        <p:txBody>
          <a:bodyPr wrap="square">
            <a:spAutoFit/>
          </a:bodyPr>
          <a:lstStyle/>
          <a:p>
            <a:r>
              <a:rPr lang="vi-VN" sz="2400">
                <a:solidFill>
                  <a:srgbClr val="0000FF"/>
                </a:solidFill>
                <a:latin typeface="Times New Roman" panose="02020603050405020304" pitchFamily="18" charset="0"/>
                <a:cs typeface="Times New Roman" panose="02020603050405020304" pitchFamily="18" charset="0"/>
              </a:rPr>
              <a:t>Vịt con đang lặn ngụp tìm tép, nghe tiếng bạn gọi vội chạy nhanh vào bờ kịp cõng bạn ra xa. Cáo chạy tới bờ đã thấy Gà và Vịt đang ở giữa ao sâu. Chờ mãi không được, Cáo liếm mép và bỏ đi. Nhờ Vịt có đôi chân như mái chèo mà Gà con thoát chết…. Lúc này, Gà mới thấy việc mình đuổi Vịt con là không tốt và xin lỗi bạn. Vịt con không giận mà còn mò tép cho Gà con ăn.</a:t>
            </a:r>
            <a:endParaRPr lang="en-US" sz="240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570916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DOI BAN TOT 6"/>
          <p:cNvPicPr>
            <a:picLocks noChangeAspect="1" noChangeArrowheads="1"/>
          </p:cNvPicPr>
          <p:nvPr/>
        </p:nvPicPr>
        <p:blipFill>
          <a:blip r:embed="rId2">
            <a:extLst>
              <a:ext uri="{28A0092B-C50C-407E-A947-70E740481C1C}">
                <a14:useLocalDpi xmlns:a14="http://schemas.microsoft.com/office/drawing/2010/main" val="0"/>
              </a:ext>
            </a:extLst>
          </a:blip>
          <a:srcRect r="5000" b="13333"/>
          <a:stretch>
            <a:fillRect/>
          </a:stretch>
        </p:blipFill>
        <p:spPr bwMode="auto">
          <a:xfrm>
            <a:off x="0" y="-6927"/>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3855" y="0"/>
            <a:ext cx="7377546" cy="1200329"/>
          </a:xfrm>
          <a:prstGeom prst="rect">
            <a:avLst/>
          </a:prstGeom>
        </p:spPr>
        <p:txBody>
          <a:bodyPr wrap="square">
            <a:spAutoFit/>
          </a:bodyPr>
          <a:lstStyle/>
          <a:p>
            <a:r>
              <a:rPr lang="vi-VN" sz="2400">
                <a:solidFill>
                  <a:srgbClr val="0000FF"/>
                </a:solidFill>
                <a:latin typeface="Times New Roman" panose="02020603050405020304" pitchFamily="18" charset="0"/>
                <a:cs typeface="Times New Roman" panose="02020603050405020304" pitchFamily="18" charset="0"/>
              </a:rPr>
              <a:t>Từ đấy, mỗi khi Vịt con đến chơi, Gà con mừng tíu tít đi tìm giun cho bạn ăn. Gà con nhanh nhẹn đi trước, Vịt con lạch bạch theo sau. Hai bạn Gà, Vịt rất quý mến </a:t>
            </a:r>
            <a:r>
              <a:rPr lang="vi-VN" sz="2400">
                <a:solidFill>
                  <a:srgbClr val="0000FF"/>
                </a:solidFill>
                <a:latin typeface="Times New Roman" panose="02020603050405020304" pitchFamily="18" charset="0"/>
                <a:cs typeface="Times New Roman" panose="02020603050405020304" pitchFamily="18" charset="0"/>
              </a:rPr>
              <a:t>nhau</a:t>
            </a:r>
            <a:r>
              <a:rPr lang="en-US" sz="2400">
                <a:solidFill>
                  <a:srgbClr val="0000FF"/>
                </a:solidFill>
                <a:latin typeface="Times New Roman" panose="02020603050405020304" pitchFamily="18" charset="0"/>
                <a:cs typeface="Times New Roman" panose="02020603050405020304" pitchFamily="18" charset="0"/>
              </a:rPr>
              <a:t>.</a:t>
            </a:r>
            <a:endParaRPr lang="en-US" sz="2400">
              <a:solidFill>
                <a:srgbClr val="0000FF"/>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11201400" y="0"/>
            <a:ext cx="853514" cy="85961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0" y="1219200"/>
            <a:ext cx="12192000" cy="4038600"/>
          </a:xfrm>
          <a:prstGeom prst="roundRect">
            <a:avLst/>
          </a:prstGeom>
          <a:solidFill>
            <a:srgbClr val="FFCC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rgbClr val="0000FF"/>
                </a:solidFill>
                <a:latin typeface="Times New Roman" panose="02020603050405020304" pitchFamily="18" charset="0"/>
                <a:cs typeface="Times New Roman" panose="02020603050405020304" pitchFamily="18" charset="0"/>
              </a:rPr>
              <a:t>Đàm thoại nội dung truyện</a:t>
            </a:r>
            <a:endParaRPr lang="en-US" sz="4400" b="1">
              <a:solidFill>
                <a:srgbClr val="0000FF"/>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228600" y="228600"/>
            <a:ext cx="853514" cy="859611"/>
          </a:xfrm>
          <a:prstGeom prst="rect">
            <a:avLst/>
          </a:prstGeom>
        </p:spPr>
      </p:pic>
    </p:spTree>
    <p:extLst>
      <p:ext uri="{BB962C8B-B14F-4D97-AF65-F5344CB8AC3E}">
        <p14:creationId xmlns:p14="http://schemas.microsoft.com/office/powerpoint/2010/main" val="1094158434"/>
      </p:ext>
    </p:extLst>
  </p:cSld>
  <p:clrMapOvr>
    <a:masterClrMapping/>
  </p:clrMapOvr>
  <p:transition spd="slow">
    <p:comb/>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efault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306</TotalTime>
  <Words>473</Words>
  <Application>Microsoft Office PowerPoint</Application>
  <PresentationFormat>Widescreen</PresentationFormat>
  <Paragraphs>23</Paragraphs>
  <Slides>15</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15</vt:i4>
      </vt:variant>
    </vt:vector>
  </HeadingPairs>
  <TitlesOfParts>
    <vt:vector size="22" baseType="lpstr">
      <vt:lpstr>Arial</vt:lpstr>
      <vt:lpstr>Calibri</vt:lpstr>
      <vt:lpstr>Calibri Light</vt:lpstr>
      <vt:lpstr>Times New Roman</vt:lpstr>
      <vt:lpstr>Office Theme</vt:lpstr>
      <vt:lpstr>1_Office Theme</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MSHOME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KHANH PRO</cp:lastModifiedBy>
  <cp:revision>15</cp:revision>
  <dcterms:created xsi:type="dcterms:W3CDTF">2016-03-20T07:37:46Z</dcterms:created>
  <dcterms:modified xsi:type="dcterms:W3CDTF">2023-06-26T11:15:07Z</dcterms:modified>
</cp:coreProperties>
</file>