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3017" y="0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sz="20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597" y="2650893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416" y="3158069"/>
            <a:ext cx="694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Làm nghề như bố”</a:t>
            </a:r>
          </a:p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Mẫu giáo bé</a:t>
            </a:r>
          </a:p>
          <a:p>
            <a:r>
              <a:rPr lang="en-US" sz="2800" b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8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6686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5312340" y="1007416"/>
            <a:ext cx="990444" cy="9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</a:t>
            </a:r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smtClean="0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</a:t>
            </a:r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1226771" y="0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gì?Còn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như một vầng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trăng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mũi có lưỡi có răng không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mồm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nông gần gũi sớm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hôm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năng hễ thấy cỏ liền cắt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ngay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 smtClean="0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</a:t>
            </a:r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kêu: Thích! Thích</a:t>
            </a:r>
            <a:endParaRPr lang="en-US" sz="48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1134019" y="0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1226771" y="-1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15852" r="14251" b="15577"/>
          <a:stretch/>
        </p:blipFill>
        <p:spPr>
          <a:xfrm>
            <a:off x="108968" y="49812"/>
            <a:ext cx="922886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240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NGUYENTHANH</cp:lastModifiedBy>
  <cp:revision>27</cp:revision>
  <dcterms:created xsi:type="dcterms:W3CDTF">2022-11-13T04:05:14Z</dcterms:created>
  <dcterms:modified xsi:type="dcterms:W3CDTF">2023-12-03T12:20:33Z</dcterms:modified>
</cp:coreProperties>
</file>